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9" r:id="rId4"/>
    <p:sldId id="266" r:id="rId5"/>
    <p:sldId id="307" r:id="rId6"/>
    <p:sldId id="306" r:id="rId7"/>
    <p:sldId id="263" r:id="rId8"/>
    <p:sldId id="268" r:id="rId9"/>
    <p:sldId id="261" r:id="rId10"/>
    <p:sldId id="260" r:id="rId11"/>
    <p:sldId id="280" r:id="rId12"/>
    <p:sldId id="278" r:id="rId13"/>
    <p:sldId id="281" r:id="rId14"/>
    <p:sldId id="279" r:id="rId15"/>
    <p:sldId id="264" r:id="rId16"/>
    <p:sldId id="310" r:id="rId17"/>
    <p:sldId id="309" r:id="rId18"/>
    <p:sldId id="308" r:id="rId19"/>
    <p:sldId id="265" r:id="rId20"/>
    <p:sldId id="294" r:id="rId21"/>
    <p:sldId id="300" r:id="rId22"/>
    <p:sldId id="299" r:id="rId23"/>
    <p:sldId id="298" r:id="rId24"/>
    <p:sldId id="297" r:id="rId25"/>
    <p:sldId id="270" r:id="rId26"/>
  </p:sldIdLst>
  <p:sldSz cx="12192000" cy="6858000"/>
  <p:notesSz cx="6858000" cy="9144000"/>
  <p:embeddedFontLst>
    <p:embeddedFont>
      <p:font typeface="方正黑体简体" panose="02010600030101010101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华文楷体" panose="02010600040101010101" pitchFamily="2" charset="-122"/>
      <p:regular r:id="rId34"/>
    </p:embeddedFont>
  </p:embeddedFontLst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000"/>
    <a:srgbClr val="BC0000"/>
    <a:srgbClr val="D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0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43" y="317"/>
      </p:cViewPr>
      <p:guideLst>
        <p:guide orient="horz" pos="200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398AE-13DE-460A-BA61-F7ED4222252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16913-6528-4837-9CDB-9312DC0EA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0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8.png"/><Relationship Id="rId5" Type="http://schemas.openxmlformats.org/officeDocument/2006/relationships/tags" Target="../tags/tag16.xml"/><Relationship Id="rId10" Type="http://schemas.openxmlformats.org/officeDocument/2006/relationships/image" Target="../media/image17.png"/><Relationship Id="rId4" Type="http://schemas.openxmlformats.org/officeDocument/2006/relationships/tags" Target="../tags/tag15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1720" y="2067560"/>
            <a:ext cx="67602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772组综合设计期末汇报答辩</a:t>
            </a:r>
            <a:endParaRPr lang="zh-CN" altLang="en-US"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2826" y="2878281"/>
            <a:ext cx="283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成果汇报</a:t>
            </a:r>
          </a:p>
        </p:txBody>
      </p:sp>
      <p:sp>
        <p:nvSpPr>
          <p:cNvPr id="6" name="矩形: 圆角 5"/>
          <p:cNvSpPr/>
          <p:nvPr/>
        </p:nvSpPr>
        <p:spPr>
          <a:xfrm rot="19071278">
            <a:off x="5223420" y="5998032"/>
            <a:ext cx="6271464" cy="15776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 rot="19071278">
            <a:off x="10013046" y="-644629"/>
            <a:ext cx="2671913" cy="12646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 rot="19071278">
            <a:off x="9014423" y="932366"/>
            <a:ext cx="1253654" cy="12646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61809" y="3606277"/>
            <a:ext cx="4944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Teyvant_MEOS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任意多边形: 形状 19"/>
          <p:cNvSpPr/>
          <p:nvPr/>
        </p:nvSpPr>
        <p:spPr>
          <a:xfrm rot="8262381">
            <a:off x="8426017" y="3953991"/>
            <a:ext cx="2235453" cy="1273551"/>
          </a:xfrm>
          <a:custGeom>
            <a:avLst/>
            <a:gdLst>
              <a:gd name="connsiteX0" fmla="*/ 2271302 w 2671913"/>
              <a:gd name="connsiteY0" fmla="*/ 1219432 h 1264662"/>
              <a:gd name="connsiteX1" fmla="*/ 2253817 w 2671913"/>
              <a:gd name="connsiteY1" fmla="*/ 1227448 h 1264662"/>
              <a:gd name="connsiteX2" fmla="*/ 2039582 w 2671913"/>
              <a:gd name="connsiteY2" fmla="*/ 1264662 h 1264662"/>
              <a:gd name="connsiteX3" fmla="*/ 632331 w 2671913"/>
              <a:gd name="connsiteY3" fmla="*/ 1264662 h 1264662"/>
              <a:gd name="connsiteX4" fmla="*/ 418096 w 2671913"/>
              <a:gd name="connsiteY4" fmla="*/ 1227447 h 1264662"/>
              <a:gd name="connsiteX5" fmla="*/ 376021 w 2671913"/>
              <a:gd name="connsiteY5" fmla="*/ 1208159 h 1264662"/>
              <a:gd name="connsiteX6" fmla="*/ 2459399 w 2671913"/>
              <a:gd name="connsiteY6" fmla="*/ 1101559 h 1264662"/>
              <a:gd name="connsiteX7" fmla="*/ 2436657 w 2671913"/>
              <a:gd name="connsiteY7" fmla="*/ 1124471 h 1264662"/>
              <a:gd name="connsiteX8" fmla="*/ 2397912 w 2671913"/>
              <a:gd name="connsiteY8" fmla="*/ 1150796 h 1264662"/>
              <a:gd name="connsiteX9" fmla="*/ 255245 w 2671913"/>
              <a:gd name="connsiteY9" fmla="*/ 1138052 h 1264662"/>
              <a:gd name="connsiteX10" fmla="*/ 235256 w 2671913"/>
              <a:gd name="connsiteY10" fmla="*/ 1124470 h 1264662"/>
              <a:gd name="connsiteX11" fmla="*/ 194956 w 2671913"/>
              <a:gd name="connsiteY11" fmla="*/ 1088091 h 1264662"/>
              <a:gd name="connsiteX12" fmla="*/ 2568562 w 2671913"/>
              <a:gd name="connsiteY12" fmla="*/ 976036 h 1264662"/>
              <a:gd name="connsiteX13" fmla="*/ 2534691 w 2671913"/>
              <a:gd name="connsiteY13" fmla="*/ 1025703 h 1264662"/>
              <a:gd name="connsiteX14" fmla="*/ 2527868 w 2671913"/>
              <a:gd name="connsiteY14" fmla="*/ 1032577 h 1264662"/>
              <a:gd name="connsiteX15" fmla="*/ 132194 w 2671913"/>
              <a:gd name="connsiteY15" fmla="*/ 1018328 h 1264662"/>
              <a:gd name="connsiteX16" fmla="*/ 93312 w 2671913"/>
              <a:gd name="connsiteY16" fmla="*/ 961314 h 1264662"/>
              <a:gd name="connsiteX17" fmla="*/ 2633248 w 2671913"/>
              <a:gd name="connsiteY17" fmla="*/ 846698 h 1264662"/>
              <a:gd name="connsiteX18" fmla="*/ 2628053 w 2671913"/>
              <a:gd name="connsiteY18" fmla="*/ 864191 h 1264662"/>
              <a:gd name="connsiteX19" fmla="*/ 2606111 w 2671913"/>
              <a:gd name="connsiteY19" fmla="*/ 909577 h 1264662"/>
              <a:gd name="connsiteX20" fmla="*/ 58476 w 2671913"/>
              <a:gd name="connsiteY20" fmla="*/ 894423 h 1264662"/>
              <a:gd name="connsiteX21" fmla="*/ 43861 w 2671913"/>
              <a:gd name="connsiteY21" fmla="*/ 864191 h 1264662"/>
              <a:gd name="connsiteX22" fmla="*/ 34074 w 2671913"/>
              <a:gd name="connsiteY22" fmla="*/ 831239 h 1264662"/>
              <a:gd name="connsiteX23" fmla="*/ 2661019 w 2671913"/>
              <a:gd name="connsiteY23" fmla="*/ 740392 h 1264662"/>
              <a:gd name="connsiteX24" fmla="*/ 2659066 w 2671913"/>
              <a:gd name="connsiteY24" fmla="*/ 759768 h 1264662"/>
              <a:gd name="connsiteX25" fmla="*/ 2651163 w 2671913"/>
              <a:gd name="connsiteY25" fmla="*/ 786380 h 1264662"/>
              <a:gd name="connsiteX26" fmla="*/ 16096 w 2671913"/>
              <a:gd name="connsiteY26" fmla="*/ 770707 h 1264662"/>
              <a:gd name="connsiteX27" fmla="*/ 12847 w 2671913"/>
              <a:gd name="connsiteY27" fmla="*/ 759768 h 1264662"/>
              <a:gd name="connsiteX28" fmla="*/ 9303 w 2671913"/>
              <a:gd name="connsiteY28" fmla="*/ 724620 h 1264662"/>
              <a:gd name="connsiteX29" fmla="*/ 2670587 w 2671913"/>
              <a:gd name="connsiteY29" fmla="*/ 614806 h 1264662"/>
              <a:gd name="connsiteX30" fmla="*/ 2671913 w 2671913"/>
              <a:gd name="connsiteY30" fmla="*/ 632331 h 1264662"/>
              <a:gd name="connsiteX31" fmla="*/ 2667469 w 2671913"/>
              <a:gd name="connsiteY31" fmla="*/ 676407 h 1264662"/>
              <a:gd name="connsiteX32" fmla="*/ 2845 w 2671913"/>
              <a:gd name="connsiteY32" fmla="*/ 660557 h 1264662"/>
              <a:gd name="connsiteX33" fmla="*/ 0 w 2671913"/>
              <a:gd name="connsiteY33" fmla="*/ 632331 h 1264662"/>
              <a:gd name="connsiteX34" fmla="*/ 2526 w 2671913"/>
              <a:gd name="connsiteY34" fmla="*/ 598937 h 1264662"/>
              <a:gd name="connsiteX35" fmla="*/ 2655272 w 2671913"/>
              <a:gd name="connsiteY35" fmla="*/ 495441 h 1264662"/>
              <a:gd name="connsiteX36" fmla="*/ 2664627 w 2671913"/>
              <a:gd name="connsiteY36" fmla="*/ 536033 h 1264662"/>
              <a:gd name="connsiteX37" fmla="*/ 2665905 w 2671913"/>
              <a:gd name="connsiteY37" fmla="*/ 552932 h 1264662"/>
              <a:gd name="connsiteX38" fmla="*/ 7204 w 2671913"/>
              <a:gd name="connsiteY38" fmla="*/ 537118 h 1264662"/>
              <a:gd name="connsiteX39" fmla="*/ 7286 w 2671913"/>
              <a:gd name="connsiteY39" fmla="*/ 536033 h 1264662"/>
              <a:gd name="connsiteX40" fmla="*/ 20253 w 2671913"/>
              <a:gd name="connsiteY40" fmla="*/ 479769 h 1264662"/>
              <a:gd name="connsiteX41" fmla="*/ 2615789 w 2671913"/>
              <a:gd name="connsiteY41" fmla="*/ 374004 h 1264662"/>
              <a:gd name="connsiteX42" fmla="*/ 2637575 w 2671913"/>
              <a:gd name="connsiteY42" fmla="*/ 429298 h 1264662"/>
              <a:gd name="connsiteX43" fmla="*/ 40424 w 2671913"/>
              <a:gd name="connsiteY43" fmla="*/ 413850 h 1264662"/>
              <a:gd name="connsiteX44" fmla="*/ 62108 w 2671913"/>
              <a:gd name="connsiteY44" fmla="*/ 358816 h 1264662"/>
              <a:gd name="connsiteX45" fmla="*/ 2307556 w 2671913"/>
              <a:gd name="connsiteY45" fmla="*/ 61547 h 1264662"/>
              <a:gd name="connsiteX46" fmla="*/ 385419 w 2671913"/>
              <a:gd name="connsiteY46" fmla="*/ 50115 h 1264662"/>
              <a:gd name="connsiteX47" fmla="*/ 386199 w 2671913"/>
              <a:gd name="connsiteY47" fmla="*/ 49691 h 1264662"/>
              <a:gd name="connsiteX48" fmla="*/ 632331 w 2671913"/>
              <a:gd name="connsiteY48" fmla="*/ 0 h 1264662"/>
              <a:gd name="connsiteX49" fmla="*/ 2039582 w 2671913"/>
              <a:gd name="connsiteY49" fmla="*/ 0 h 1264662"/>
              <a:gd name="connsiteX50" fmla="*/ 2285714 w 2671913"/>
              <a:gd name="connsiteY50" fmla="*/ 49692 h 1264662"/>
              <a:gd name="connsiteX51" fmla="*/ 2549696 w 2671913"/>
              <a:gd name="connsiteY51" fmla="*/ 261548 h 1264662"/>
              <a:gd name="connsiteX52" fmla="*/ 2563921 w 2671913"/>
              <a:gd name="connsiteY52" fmla="*/ 278788 h 1264662"/>
              <a:gd name="connsiteX53" fmla="*/ 2581924 w 2671913"/>
              <a:gd name="connsiteY53" fmla="*/ 310111 h 1264662"/>
              <a:gd name="connsiteX54" fmla="*/ 98479 w 2671913"/>
              <a:gd name="connsiteY54" fmla="*/ 295340 h 1264662"/>
              <a:gd name="connsiteX55" fmla="*/ 107992 w 2671913"/>
              <a:gd name="connsiteY55" fmla="*/ 278789 h 1264662"/>
              <a:gd name="connsiteX56" fmla="*/ 134071 w 2671913"/>
              <a:gd name="connsiteY56" fmla="*/ 247180 h 1264662"/>
              <a:gd name="connsiteX57" fmla="*/ 2486707 w 2671913"/>
              <a:gd name="connsiteY57" fmla="*/ 185205 h 1264662"/>
              <a:gd name="connsiteX58" fmla="*/ 2487432 w 2671913"/>
              <a:gd name="connsiteY58" fmla="*/ 186083 h 1264662"/>
              <a:gd name="connsiteX59" fmla="*/ 200626 w 2671913"/>
              <a:gd name="connsiteY59" fmla="*/ 172482 h 1264662"/>
              <a:gd name="connsiteX60" fmla="*/ 258834 w 2671913"/>
              <a:gd name="connsiteY60" fmla="*/ 124456 h 1264662"/>
              <a:gd name="connsiteX61" fmla="*/ 2428722 w 2671913"/>
              <a:gd name="connsiteY61" fmla="*/ 137363 h 126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671913" h="1264662">
                <a:moveTo>
                  <a:pt x="2271302" y="1219432"/>
                </a:moveTo>
                <a:lnTo>
                  <a:pt x="2253817" y="1227448"/>
                </a:lnTo>
                <a:cubicBezTo>
                  <a:pt x="2186915" y="1251535"/>
                  <a:pt x="2114781" y="1264662"/>
                  <a:pt x="2039582" y="1264662"/>
                </a:cubicBezTo>
                <a:lnTo>
                  <a:pt x="632331" y="1264662"/>
                </a:lnTo>
                <a:cubicBezTo>
                  <a:pt x="557132" y="1264662"/>
                  <a:pt x="484997" y="1251535"/>
                  <a:pt x="418096" y="1227447"/>
                </a:cubicBezTo>
                <a:lnTo>
                  <a:pt x="376021" y="1208159"/>
                </a:lnTo>
                <a:close/>
                <a:moveTo>
                  <a:pt x="2459399" y="1101559"/>
                </a:moveTo>
                <a:lnTo>
                  <a:pt x="2436657" y="1124471"/>
                </a:lnTo>
                <a:lnTo>
                  <a:pt x="2397912" y="1150796"/>
                </a:lnTo>
                <a:lnTo>
                  <a:pt x="255245" y="1138052"/>
                </a:lnTo>
                <a:lnTo>
                  <a:pt x="235256" y="1124470"/>
                </a:lnTo>
                <a:lnTo>
                  <a:pt x="194956" y="1088091"/>
                </a:lnTo>
                <a:close/>
                <a:moveTo>
                  <a:pt x="2568562" y="976036"/>
                </a:moveTo>
                <a:lnTo>
                  <a:pt x="2534691" y="1025703"/>
                </a:lnTo>
                <a:lnTo>
                  <a:pt x="2527868" y="1032577"/>
                </a:lnTo>
                <a:lnTo>
                  <a:pt x="132194" y="1018328"/>
                </a:lnTo>
                <a:lnTo>
                  <a:pt x="93312" y="961314"/>
                </a:lnTo>
                <a:close/>
                <a:moveTo>
                  <a:pt x="2633248" y="846698"/>
                </a:moveTo>
                <a:lnTo>
                  <a:pt x="2628053" y="864191"/>
                </a:lnTo>
                <a:lnTo>
                  <a:pt x="2606111" y="909577"/>
                </a:lnTo>
                <a:lnTo>
                  <a:pt x="58476" y="894423"/>
                </a:lnTo>
                <a:lnTo>
                  <a:pt x="43861" y="864191"/>
                </a:lnTo>
                <a:lnTo>
                  <a:pt x="34074" y="831239"/>
                </a:lnTo>
                <a:close/>
                <a:moveTo>
                  <a:pt x="2661019" y="740392"/>
                </a:moveTo>
                <a:lnTo>
                  <a:pt x="2659066" y="759768"/>
                </a:lnTo>
                <a:lnTo>
                  <a:pt x="2651163" y="786380"/>
                </a:lnTo>
                <a:lnTo>
                  <a:pt x="16096" y="770707"/>
                </a:lnTo>
                <a:lnTo>
                  <a:pt x="12847" y="759768"/>
                </a:lnTo>
                <a:lnTo>
                  <a:pt x="9303" y="724620"/>
                </a:lnTo>
                <a:close/>
                <a:moveTo>
                  <a:pt x="2670587" y="614806"/>
                </a:moveTo>
                <a:lnTo>
                  <a:pt x="2671913" y="632331"/>
                </a:lnTo>
                <a:lnTo>
                  <a:pt x="2667469" y="676407"/>
                </a:lnTo>
                <a:lnTo>
                  <a:pt x="2845" y="660557"/>
                </a:lnTo>
                <a:lnTo>
                  <a:pt x="0" y="632331"/>
                </a:lnTo>
                <a:lnTo>
                  <a:pt x="2526" y="598937"/>
                </a:lnTo>
                <a:close/>
                <a:moveTo>
                  <a:pt x="2655272" y="495441"/>
                </a:moveTo>
                <a:lnTo>
                  <a:pt x="2664627" y="536033"/>
                </a:lnTo>
                <a:lnTo>
                  <a:pt x="2665905" y="552932"/>
                </a:lnTo>
                <a:lnTo>
                  <a:pt x="7204" y="537118"/>
                </a:lnTo>
                <a:lnTo>
                  <a:pt x="7286" y="536033"/>
                </a:lnTo>
                <a:lnTo>
                  <a:pt x="20253" y="479769"/>
                </a:lnTo>
                <a:close/>
                <a:moveTo>
                  <a:pt x="2615789" y="374004"/>
                </a:moveTo>
                <a:lnTo>
                  <a:pt x="2637575" y="429298"/>
                </a:lnTo>
                <a:lnTo>
                  <a:pt x="40424" y="413850"/>
                </a:lnTo>
                <a:lnTo>
                  <a:pt x="62108" y="358816"/>
                </a:lnTo>
                <a:close/>
                <a:moveTo>
                  <a:pt x="2307556" y="61547"/>
                </a:moveTo>
                <a:lnTo>
                  <a:pt x="385419" y="50115"/>
                </a:lnTo>
                <a:lnTo>
                  <a:pt x="386199" y="49691"/>
                </a:lnTo>
                <a:cubicBezTo>
                  <a:pt x="461850" y="17694"/>
                  <a:pt x="545024" y="0"/>
                  <a:pt x="632331" y="0"/>
                </a:cubicBezTo>
                <a:lnTo>
                  <a:pt x="2039582" y="0"/>
                </a:lnTo>
                <a:cubicBezTo>
                  <a:pt x="2126889" y="0"/>
                  <a:pt x="2210063" y="17694"/>
                  <a:pt x="2285714" y="49692"/>
                </a:cubicBezTo>
                <a:close/>
                <a:moveTo>
                  <a:pt x="2549696" y="261548"/>
                </a:moveTo>
                <a:lnTo>
                  <a:pt x="2563921" y="278788"/>
                </a:lnTo>
                <a:lnTo>
                  <a:pt x="2581924" y="310111"/>
                </a:lnTo>
                <a:lnTo>
                  <a:pt x="98479" y="295340"/>
                </a:lnTo>
                <a:lnTo>
                  <a:pt x="107992" y="278789"/>
                </a:lnTo>
                <a:lnTo>
                  <a:pt x="134071" y="247180"/>
                </a:lnTo>
                <a:close/>
                <a:moveTo>
                  <a:pt x="2486707" y="185205"/>
                </a:moveTo>
                <a:lnTo>
                  <a:pt x="2487432" y="186083"/>
                </a:lnTo>
                <a:lnTo>
                  <a:pt x="200626" y="172482"/>
                </a:lnTo>
                <a:lnTo>
                  <a:pt x="258834" y="124456"/>
                </a:lnTo>
                <a:lnTo>
                  <a:pt x="2428722" y="137363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弧形 7"/>
          <p:cNvSpPr/>
          <p:nvPr/>
        </p:nvSpPr>
        <p:spPr>
          <a:xfrm>
            <a:off x="6608526" y="2163984"/>
            <a:ext cx="385591" cy="385591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/>
          <p:nvPr/>
        </p:nvSpPr>
        <p:spPr>
          <a:xfrm>
            <a:off x="6512141" y="2067599"/>
            <a:ext cx="578359" cy="578359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48080" y="4222115"/>
            <a:ext cx="47561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汇报人：</a:t>
            </a:r>
          </a:p>
          <a:p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张磊、庄骐嘉、徐兴、王天瑞、邓淼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8485" y="4201160"/>
            <a:ext cx="10037445" cy="2205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Teyvant_MEOS项目</a:t>
            </a:r>
          </a:p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MSP430开发板完成温度计和动态电压计，并将温度或电压数据通过串口传输到PC主机，显示或绘制曲线。在此基础上，可重复、自动持续运行，刷新间隔尽量断。</a:t>
            </a:r>
          </a:p>
          <a:p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实现思路:  </a:t>
            </a:r>
          </a:p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​初步:使用AD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模块进行数据采集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UART把数据返回给电脑,存入文件当中  ,或可使用按键控制实现返回数据的切换</a:t>
            </a:r>
          </a:p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主机画图:使用python的相关模块 比如matplotlib来实现画图功能。</a:t>
            </a:r>
          </a:p>
          <a:p>
            <a:endParaRPr lang="zh-CN" altLang="en-US" sz="1400" b="1" dirty="0">
              <a:solidFill>
                <a:schemeClr val="bg2">
                  <a:lumMod val="1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1400" b="1" dirty="0">
              <a:solidFill>
                <a:schemeClr val="bg2">
                  <a:lumMod val="1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840198" y="157871"/>
            <a:ext cx="2222494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78291" y="324304"/>
            <a:ext cx="2308419" cy="416560"/>
            <a:chOff x="910" y="1971"/>
            <a:chExt cx="3635" cy="656"/>
          </a:xfrm>
        </p:grpSpPr>
        <p:sp>
          <p:nvSpPr>
            <p:cNvPr id="11" name="矩形 10"/>
            <p:cNvSpPr/>
            <p:nvPr/>
          </p:nvSpPr>
          <p:spPr>
            <a:xfrm>
              <a:off x="910" y="1971"/>
              <a:ext cx="656" cy="656"/>
            </a:xfrm>
            <a:prstGeom prst="rect">
              <a:avLst/>
            </a:prstGeom>
            <a:solidFill>
              <a:srgbClr val="B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1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1566" y="1971"/>
              <a:ext cx="2979" cy="6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dirty="0">
                  <a:solidFill>
                    <a:srgbClr val="BC0000"/>
                  </a:solidFill>
                  <a:latin typeface="+mj-ea"/>
                  <a:ea typeface="+mj-ea"/>
                </a:rPr>
                <a:t>Teyvant.1.</a:t>
              </a:r>
              <a:r>
                <a:rPr lang="en-US" altLang="zh-CN" dirty="0">
                  <a:solidFill>
                    <a:srgbClr val="BC0000"/>
                  </a:solidFill>
                  <a:latin typeface="+mj-ea"/>
                  <a:ea typeface="+mj-ea"/>
                </a:rPr>
                <a:t>0</a:t>
              </a:r>
              <a:r>
                <a:rPr lang="zh-CN" altLang="en-US" dirty="0">
                  <a:solidFill>
                    <a:srgbClr val="BC0000"/>
                  </a:solidFill>
                  <a:latin typeface="+mj-ea"/>
                  <a:ea typeface="+mj-ea"/>
                </a:rPr>
                <a:t>.0</a:t>
              </a:r>
            </a:p>
          </p:txBody>
        </p:sp>
      </p:grpSp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83205" y="740410"/>
            <a:ext cx="6885940" cy="31629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8485" y="740410"/>
            <a:ext cx="20828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45294" y="280489"/>
            <a:ext cx="416560" cy="416560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2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1720" y="280670"/>
            <a:ext cx="2058670" cy="474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BC0000"/>
                </a:solidFill>
                <a:latin typeface="+mj-ea"/>
                <a:ea typeface="+mj-ea"/>
              </a:rPr>
              <a:t>Teyvant.1.1.0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10543143" y="157871"/>
            <a:ext cx="2222494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160" y="697230"/>
            <a:ext cx="4686300" cy="2962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6175" y="4297045"/>
            <a:ext cx="2241550" cy="1701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1460" y="1251585"/>
            <a:ext cx="6728460" cy="42691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147869" y="6098201"/>
            <a:ext cx="50800" cy="50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4984753" y="-510155"/>
            <a:ext cx="2222494" cy="744508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98090" y="1118235"/>
            <a:ext cx="7195820" cy="52851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362325" y="376555"/>
            <a:ext cx="6022340" cy="917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0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第二次会议内容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4766" y="288109"/>
            <a:ext cx="416560" cy="416560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3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1365" y="288290"/>
            <a:ext cx="203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BC0000"/>
                </a:solidFill>
                <a:latin typeface="+mj-ea"/>
                <a:ea typeface="+mj-ea"/>
              </a:rPr>
              <a:t>Teyvant.1.</a:t>
            </a:r>
            <a:r>
              <a:rPr lang="en-US" altLang="zh-CN" dirty="0">
                <a:solidFill>
                  <a:srgbClr val="BC0000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BC0000"/>
                </a:solidFill>
                <a:latin typeface="+mj-ea"/>
                <a:ea typeface="+mj-ea"/>
              </a:rPr>
              <a:t>.0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4805" y="704850"/>
            <a:ext cx="6325235" cy="605663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027545" y="656590"/>
            <a:ext cx="4375785" cy="5563870"/>
            <a:chOff x="8809" y="1314"/>
            <a:chExt cx="6891" cy="8762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8809" y="4675"/>
              <a:ext cx="2250" cy="185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2928" y="1314"/>
              <a:ext cx="2010" cy="283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2860" y="5926"/>
              <a:ext cx="2840" cy="4150"/>
            </a:xfrm>
            <a:prstGeom prst="rect">
              <a:avLst/>
            </a:prstGeom>
          </p:spPr>
        </p:pic>
        <p:cxnSp>
          <p:nvCxnSpPr>
            <p:cNvPr id="5" name="肘形连接符 4"/>
            <p:cNvCxnSpPr/>
            <p:nvPr/>
          </p:nvCxnSpPr>
          <p:spPr>
            <a:xfrm flipV="1">
              <a:off x="10651" y="2945"/>
              <a:ext cx="2122" cy="1986"/>
            </a:xfrm>
            <a:prstGeom prst="bentConnector3">
              <a:avLst>
                <a:gd name="adj1" fmla="val 50047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" name="肘形连接符 5"/>
            <p:cNvCxnSpPr/>
            <p:nvPr/>
          </p:nvCxnSpPr>
          <p:spPr>
            <a:xfrm>
              <a:off x="10660" y="5389"/>
              <a:ext cx="2103" cy="1587"/>
            </a:xfrm>
            <a:prstGeom prst="bentConnector3">
              <a:avLst>
                <a:gd name="adj1" fmla="val 50024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9" name="图片 8" descr="3b31393938333939383bbed8d0ce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80" y="4583"/>
              <a:ext cx="1780" cy="692"/>
            </a:xfrm>
            <a:prstGeom prst="rect">
              <a:avLst/>
            </a:prstGeom>
          </p:spPr>
        </p:pic>
        <p:pic>
          <p:nvPicPr>
            <p:cNvPr id="10" name="图片 9" descr="3b31393938333939383bbed8d0ce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80" y="5054"/>
              <a:ext cx="1780" cy="692"/>
            </a:xfrm>
            <a:prstGeom prst="rect">
              <a:avLst/>
            </a:prstGeom>
          </p:spPr>
        </p:pic>
      </p:grpSp>
      <p:pic>
        <p:nvPicPr>
          <p:cNvPr id="11" name="图片 10" descr="3b31393938333939383bbed8d0c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43110" y="63500"/>
            <a:ext cx="1136650" cy="3108325"/>
          </a:xfrm>
          <a:prstGeom prst="rect">
            <a:avLst/>
          </a:prstGeom>
        </p:spPr>
      </p:pic>
      <p:pic>
        <p:nvPicPr>
          <p:cNvPr id="14" name="图片 13" descr="3b31393938333939383bbed8d0c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38335" y="2810510"/>
            <a:ext cx="1773555" cy="4462780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0543143" y="157871"/>
            <a:ext cx="2222494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796415" y="5502275"/>
            <a:ext cx="186309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b="1" dirty="0">
                <a:solidFill>
                  <a:schemeClr val="bg1">
                    <a:lumMod val="75000"/>
                  </a:schemeClr>
                </a:solidFill>
              </a:rPr>
              <a:t>第三次小组会议照片</a:t>
            </a:r>
          </a:p>
        </p:txBody>
      </p:sp>
      <p:sp>
        <p:nvSpPr>
          <p:cNvPr id="8" name="椭圆 7"/>
          <p:cNvSpPr/>
          <p:nvPr/>
        </p:nvSpPr>
        <p:spPr>
          <a:xfrm>
            <a:off x="1147869" y="6098201"/>
            <a:ext cx="50800" cy="50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4984753" y="-510155"/>
            <a:ext cx="2222494" cy="744508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897944" y="2996877"/>
            <a:ext cx="126417" cy="1264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4523252" y="3339813"/>
            <a:ext cx="683046" cy="517792"/>
          </a:xfrm>
          <a:prstGeom prst="rightArrow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02580" y="1785620"/>
            <a:ext cx="6015990" cy="3942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5" y="1785620"/>
            <a:ext cx="4956810" cy="37166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84830" y="309880"/>
            <a:ext cx="6022340" cy="917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0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第三次会议内容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766"/>
          <a:stretch>
            <a:fillRect/>
          </a:stretch>
        </p:blipFill>
        <p:spPr>
          <a:xfrm>
            <a:off x="0" y="4667522"/>
            <a:ext cx="12192000" cy="2190479"/>
          </a:xfrm>
          <a:custGeom>
            <a:avLst/>
            <a:gdLst>
              <a:gd name="connsiteX0" fmla="*/ 9359903 w 12192000"/>
              <a:gd name="connsiteY0" fmla="*/ 90 h 2553489"/>
              <a:gd name="connsiteX1" fmla="*/ 12192000 w 12192000"/>
              <a:gd name="connsiteY1" fmla="*/ 254004 h 2553489"/>
              <a:gd name="connsiteX2" fmla="*/ 12192000 w 12192000"/>
              <a:gd name="connsiteY2" fmla="*/ 2553489 h 2553489"/>
              <a:gd name="connsiteX3" fmla="*/ 0 w 12192000"/>
              <a:gd name="connsiteY3" fmla="*/ 2553489 h 2553489"/>
              <a:gd name="connsiteX4" fmla="*/ 0 w 12192000"/>
              <a:gd name="connsiteY4" fmla="*/ 1305941 h 2553489"/>
              <a:gd name="connsiteX5" fmla="*/ 543780 w 12192000"/>
              <a:gd name="connsiteY5" fmla="*/ 1300353 h 2553489"/>
              <a:gd name="connsiteX6" fmla="*/ 9359903 w 12192000"/>
              <a:gd name="connsiteY6" fmla="*/ 90 h 255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553489">
                <a:moveTo>
                  <a:pt x="9359903" y="90"/>
                </a:moveTo>
                <a:cubicBezTo>
                  <a:pt x="10148736" y="2988"/>
                  <a:pt x="11066611" y="76772"/>
                  <a:pt x="12192000" y="254004"/>
                </a:cubicBezTo>
                <a:lnTo>
                  <a:pt x="12192000" y="2553489"/>
                </a:lnTo>
                <a:lnTo>
                  <a:pt x="0" y="2553489"/>
                </a:lnTo>
                <a:lnTo>
                  <a:pt x="0" y="1305941"/>
                </a:lnTo>
                <a:lnTo>
                  <a:pt x="543780" y="1300353"/>
                </a:lnTo>
                <a:cubicBezTo>
                  <a:pt x="5026595" y="1206598"/>
                  <a:pt x="6073099" y="-11985"/>
                  <a:pt x="9359903" y="90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</p:spPr>
      </p:pic>
      <p:sp>
        <p:nvSpPr>
          <p:cNvPr id="11" name="流程图: 文档 10"/>
          <p:cNvSpPr/>
          <p:nvPr/>
        </p:nvSpPr>
        <p:spPr>
          <a:xfrm flipH="1" flipV="1">
            <a:off x="-11016" y="4668801"/>
            <a:ext cx="12203016" cy="218917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21"/>
              <a:gd name="connsiteX1-3" fmla="*/ 21600 w 21600"/>
              <a:gd name="connsiteY1-4" fmla="*/ 0 h 20821"/>
              <a:gd name="connsiteX2-5" fmla="*/ 21600 w 21600"/>
              <a:gd name="connsiteY2-6" fmla="*/ 10200 h 20821"/>
              <a:gd name="connsiteX3-7" fmla="*/ 0 w 21600"/>
              <a:gd name="connsiteY3-8" fmla="*/ 20172 h 20821"/>
              <a:gd name="connsiteX4-9" fmla="*/ 0 w 21600"/>
              <a:gd name="connsiteY4-10" fmla="*/ 0 h 20821"/>
              <a:gd name="connsiteX0-11" fmla="*/ 0 w 21600"/>
              <a:gd name="connsiteY0-12" fmla="*/ 0 h 19788"/>
              <a:gd name="connsiteX1-13" fmla="*/ 21600 w 21600"/>
              <a:gd name="connsiteY1-14" fmla="*/ 0 h 19788"/>
              <a:gd name="connsiteX2-15" fmla="*/ 21600 w 21600"/>
              <a:gd name="connsiteY2-16" fmla="*/ 10200 h 19788"/>
              <a:gd name="connsiteX3-17" fmla="*/ 0 w 21600"/>
              <a:gd name="connsiteY3-18" fmla="*/ 19093 h 19788"/>
              <a:gd name="connsiteX4-19" fmla="*/ 0 w 21600"/>
              <a:gd name="connsiteY4-20" fmla="*/ 0 h 19788"/>
              <a:gd name="connsiteX0-21" fmla="*/ 0 w 21600"/>
              <a:gd name="connsiteY0-22" fmla="*/ 0 h 21432"/>
              <a:gd name="connsiteX1-23" fmla="*/ 21600 w 21600"/>
              <a:gd name="connsiteY1-24" fmla="*/ 0 h 21432"/>
              <a:gd name="connsiteX2-25" fmla="*/ 21600 w 21600"/>
              <a:gd name="connsiteY2-26" fmla="*/ 10200 h 21432"/>
              <a:gd name="connsiteX3-27" fmla="*/ 0 w 21600"/>
              <a:gd name="connsiteY3-28" fmla="*/ 19093 h 21432"/>
              <a:gd name="connsiteX4-29" fmla="*/ 0 w 21600"/>
              <a:gd name="connsiteY4-30" fmla="*/ 0 h 21432"/>
              <a:gd name="connsiteX0-31" fmla="*/ 0 w 21600"/>
              <a:gd name="connsiteY0-32" fmla="*/ 0 h 21442"/>
              <a:gd name="connsiteX1-33" fmla="*/ 21600 w 21600"/>
              <a:gd name="connsiteY1-34" fmla="*/ 0 h 21442"/>
              <a:gd name="connsiteX2-35" fmla="*/ 21600 w 21600"/>
              <a:gd name="connsiteY2-36" fmla="*/ 10200 h 21442"/>
              <a:gd name="connsiteX3-37" fmla="*/ 0 w 21600"/>
              <a:gd name="connsiteY3-38" fmla="*/ 19093 h 21442"/>
              <a:gd name="connsiteX4-39" fmla="*/ 0 w 21600"/>
              <a:gd name="connsiteY4-40" fmla="*/ 0 h 214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1442">
                <a:moveTo>
                  <a:pt x="0" y="0"/>
                </a:moveTo>
                <a:lnTo>
                  <a:pt x="21600" y="0"/>
                </a:lnTo>
                <a:lnTo>
                  <a:pt x="21600" y="10200"/>
                </a:lnTo>
                <a:cubicBezTo>
                  <a:pt x="10780" y="10308"/>
                  <a:pt x="10741" y="27591"/>
                  <a:pt x="0" y="19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D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64668" y="2790621"/>
            <a:ext cx="31838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项目成果展示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4685" y="1859597"/>
            <a:ext cx="38503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03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流程图: 文档 4"/>
          <p:cNvSpPr/>
          <p:nvPr/>
        </p:nvSpPr>
        <p:spPr>
          <a:xfrm flipH="1" flipV="1">
            <a:off x="-11016" y="4667522"/>
            <a:ext cx="12203016" cy="219045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52"/>
              <a:gd name="connsiteX1-3" fmla="*/ 21600 w 21600"/>
              <a:gd name="connsiteY1-4" fmla="*/ 0 h 20852"/>
              <a:gd name="connsiteX2-5" fmla="*/ 21600 w 21600"/>
              <a:gd name="connsiteY2-6" fmla="*/ 10943 h 20852"/>
              <a:gd name="connsiteX3-7" fmla="*/ 0 w 21600"/>
              <a:gd name="connsiteY3-8" fmla="*/ 20172 h 20852"/>
              <a:gd name="connsiteX4-9" fmla="*/ 0 w 21600"/>
              <a:gd name="connsiteY4-10" fmla="*/ 0 h 20852"/>
              <a:gd name="connsiteX0-11" fmla="*/ 0 w 21600"/>
              <a:gd name="connsiteY0-12" fmla="*/ 0 h 22400"/>
              <a:gd name="connsiteX1-13" fmla="*/ 21600 w 21600"/>
              <a:gd name="connsiteY1-14" fmla="*/ 0 h 22400"/>
              <a:gd name="connsiteX2-15" fmla="*/ 21600 w 21600"/>
              <a:gd name="connsiteY2-16" fmla="*/ 10943 h 22400"/>
              <a:gd name="connsiteX3-17" fmla="*/ 0 w 21600"/>
              <a:gd name="connsiteY3-18" fmla="*/ 20172 h 22400"/>
              <a:gd name="connsiteX4-19" fmla="*/ 0 w 21600"/>
              <a:gd name="connsiteY4-20" fmla="*/ 0 h 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2400">
                <a:moveTo>
                  <a:pt x="0" y="0"/>
                </a:moveTo>
                <a:lnTo>
                  <a:pt x="21600" y="0"/>
                </a:lnTo>
                <a:lnTo>
                  <a:pt x="21600" y="10943"/>
                </a:lnTo>
                <a:cubicBezTo>
                  <a:pt x="10800" y="10943"/>
                  <a:pt x="10624" y="28464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文档 8"/>
          <p:cNvSpPr/>
          <p:nvPr/>
        </p:nvSpPr>
        <p:spPr>
          <a:xfrm flipV="1">
            <a:off x="-11016" y="5389726"/>
            <a:ext cx="12214315" cy="14682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33263"/>
              <a:gd name="connsiteX1-3" fmla="*/ 21600 w 21600"/>
              <a:gd name="connsiteY1-4" fmla="*/ 0 h 33263"/>
              <a:gd name="connsiteX2-5" fmla="*/ 21600 w 21600"/>
              <a:gd name="connsiteY2-6" fmla="*/ 17322 h 33263"/>
              <a:gd name="connsiteX3-7" fmla="*/ 0 w 21600"/>
              <a:gd name="connsiteY3-8" fmla="*/ 20172 h 33263"/>
              <a:gd name="connsiteX4-9" fmla="*/ 0 w 21600"/>
              <a:gd name="connsiteY4-10" fmla="*/ 0 h 33263"/>
              <a:gd name="connsiteX0-11" fmla="*/ 0 w 21600"/>
              <a:gd name="connsiteY0-12" fmla="*/ 0 h 31049"/>
              <a:gd name="connsiteX1-13" fmla="*/ 21600 w 21600"/>
              <a:gd name="connsiteY1-14" fmla="*/ 0 h 31049"/>
              <a:gd name="connsiteX2-15" fmla="*/ 21600 w 21600"/>
              <a:gd name="connsiteY2-16" fmla="*/ 17322 h 31049"/>
              <a:gd name="connsiteX3-17" fmla="*/ 0 w 21600"/>
              <a:gd name="connsiteY3-18" fmla="*/ 20172 h 31049"/>
              <a:gd name="connsiteX4-19" fmla="*/ 0 w 21600"/>
              <a:gd name="connsiteY4-20" fmla="*/ 0 h 31049"/>
              <a:gd name="connsiteX0-21" fmla="*/ 0 w 21600"/>
              <a:gd name="connsiteY0-22" fmla="*/ 0 h 32021"/>
              <a:gd name="connsiteX1-23" fmla="*/ 21600 w 21600"/>
              <a:gd name="connsiteY1-24" fmla="*/ 0 h 32021"/>
              <a:gd name="connsiteX2-25" fmla="*/ 21600 w 21600"/>
              <a:gd name="connsiteY2-26" fmla="*/ 17322 h 32021"/>
              <a:gd name="connsiteX3-27" fmla="*/ 0 w 21600"/>
              <a:gd name="connsiteY3-28" fmla="*/ 20172 h 32021"/>
              <a:gd name="connsiteX4-29" fmla="*/ 0 w 21600"/>
              <a:gd name="connsiteY4-30" fmla="*/ 0 h 32021"/>
              <a:gd name="connsiteX0-31" fmla="*/ 0 w 21600"/>
              <a:gd name="connsiteY0-32" fmla="*/ 0 h 31634"/>
              <a:gd name="connsiteX1-33" fmla="*/ 21600 w 21600"/>
              <a:gd name="connsiteY1-34" fmla="*/ 0 h 31634"/>
              <a:gd name="connsiteX2-35" fmla="*/ 21600 w 21600"/>
              <a:gd name="connsiteY2-36" fmla="*/ 17322 h 31634"/>
              <a:gd name="connsiteX3-37" fmla="*/ 0 w 21600"/>
              <a:gd name="connsiteY3-38" fmla="*/ 20172 h 31634"/>
              <a:gd name="connsiteX4-39" fmla="*/ 0 w 21600"/>
              <a:gd name="connsiteY4-40" fmla="*/ 0 h 31634"/>
              <a:gd name="connsiteX0-41" fmla="*/ 0 w 21600"/>
              <a:gd name="connsiteY0-42" fmla="*/ 0 h 30297"/>
              <a:gd name="connsiteX1-43" fmla="*/ 21600 w 21600"/>
              <a:gd name="connsiteY1-44" fmla="*/ 0 h 30297"/>
              <a:gd name="connsiteX2-45" fmla="*/ 21580 w 21600"/>
              <a:gd name="connsiteY2-46" fmla="*/ 7902 h 30297"/>
              <a:gd name="connsiteX3-47" fmla="*/ 0 w 21600"/>
              <a:gd name="connsiteY3-48" fmla="*/ 20172 h 30297"/>
              <a:gd name="connsiteX4-49" fmla="*/ 0 w 21600"/>
              <a:gd name="connsiteY4-50" fmla="*/ 0 h 30297"/>
              <a:gd name="connsiteX0-51" fmla="*/ 0 w 21600"/>
              <a:gd name="connsiteY0-52" fmla="*/ 0 h 31230"/>
              <a:gd name="connsiteX1-53" fmla="*/ 21600 w 21600"/>
              <a:gd name="connsiteY1-54" fmla="*/ 0 h 31230"/>
              <a:gd name="connsiteX2-55" fmla="*/ 21580 w 21600"/>
              <a:gd name="connsiteY2-56" fmla="*/ 14723 h 31230"/>
              <a:gd name="connsiteX3-57" fmla="*/ 0 w 21600"/>
              <a:gd name="connsiteY3-58" fmla="*/ 20172 h 31230"/>
              <a:gd name="connsiteX4-59" fmla="*/ 0 w 21600"/>
              <a:gd name="connsiteY4-60" fmla="*/ 0 h 31230"/>
              <a:gd name="connsiteX0-61" fmla="*/ 0 w 21602"/>
              <a:gd name="connsiteY0-62" fmla="*/ 0 h 31378"/>
              <a:gd name="connsiteX1-63" fmla="*/ 21600 w 21602"/>
              <a:gd name="connsiteY1-64" fmla="*/ 0 h 31378"/>
              <a:gd name="connsiteX2-65" fmla="*/ 21600 w 21602"/>
              <a:gd name="connsiteY2-66" fmla="*/ 15697 h 31378"/>
              <a:gd name="connsiteX3-67" fmla="*/ 0 w 21602"/>
              <a:gd name="connsiteY3-68" fmla="*/ 20172 h 31378"/>
              <a:gd name="connsiteX4-69" fmla="*/ 0 w 21602"/>
              <a:gd name="connsiteY4-70" fmla="*/ 0 h 31378"/>
              <a:gd name="connsiteX0-71" fmla="*/ 0 w 21602"/>
              <a:gd name="connsiteY0-72" fmla="*/ 0 h 26406"/>
              <a:gd name="connsiteX1-73" fmla="*/ 21600 w 21602"/>
              <a:gd name="connsiteY1-74" fmla="*/ 0 h 26406"/>
              <a:gd name="connsiteX2-75" fmla="*/ 21600 w 21602"/>
              <a:gd name="connsiteY2-76" fmla="*/ 15697 h 26406"/>
              <a:gd name="connsiteX3-77" fmla="*/ 0 w 21602"/>
              <a:gd name="connsiteY3-78" fmla="*/ 14195 h 26406"/>
              <a:gd name="connsiteX4-79" fmla="*/ 0 w 21602"/>
              <a:gd name="connsiteY4-80" fmla="*/ 0 h 26406"/>
              <a:gd name="connsiteX0-81" fmla="*/ 0 w 21620"/>
              <a:gd name="connsiteY0-82" fmla="*/ 0 h 44253"/>
              <a:gd name="connsiteX1-83" fmla="*/ 21600 w 21620"/>
              <a:gd name="connsiteY1-84" fmla="*/ 0 h 44253"/>
              <a:gd name="connsiteX2-85" fmla="*/ 21620 w 21620"/>
              <a:gd name="connsiteY2-86" fmla="*/ 44253 h 44253"/>
              <a:gd name="connsiteX3-87" fmla="*/ 0 w 21620"/>
              <a:gd name="connsiteY3-88" fmla="*/ 14195 h 44253"/>
              <a:gd name="connsiteX4-89" fmla="*/ 0 w 21620"/>
              <a:gd name="connsiteY4-90" fmla="*/ 0 h 44253"/>
              <a:gd name="connsiteX0-91" fmla="*/ 0 w 21620"/>
              <a:gd name="connsiteY0-92" fmla="*/ 0 h 44253"/>
              <a:gd name="connsiteX1-93" fmla="*/ 21600 w 21620"/>
              <a:gd name="connsiteY1-94" fmla="*/ 0 h 44253"/>
              <a:gd name="connsiteX2-95" fmla="*/ 21620 w 21620"/>
              <a:gd name="connsiteY2-96" fmla="*/ 44253 h 44253"/>
              <a:gd name="connsiteX3-97" fmla="*/ 0 w 21620"/>
              <a:gd name="connsiteY3-98" fmla="*/ 14195 h 44253"/>
              <a:gd name="connsiteX4-99" fmla="*/ 0 w 21620"/>
              <a:gd name="connsiteY4-100" fmla="*/ 0 h 44253"/>
              <a:gd name="connsiteX0-101" fmla="*/ 0 w 21620"/>
              <a:gd name="connsiteY0-102" fmla="*/ 0 h 44253"/>
              <a:gd name="connsiteX1-103" fmla="*/ 21600 w 21620"/>
              <a:gd name="connsiteY1-104" fmla="*/ 0 h 44253"/>
              <a:gd name="connsiteX2-105" fmla="*/ 21620 w 21620"/>
              <a:gd name="connsiteY2-106" fmla="*/ 44253 h 44253"/>
              <a:gd name="connsiteX3-107" fmla="*/ 0 w 21620"/>
              <a:gd name="connsiteY3-108" fmla="*/ 14195 h 44253"/>
              <a:gd name="connsiteX4-109" fmla="*/ 0 w 21620"/>
              <a:gd name="connsiteY4-110" fmla="*/ 0 h 44253"/>
              <a:gd name="connsiteX0-111" fmla="*/ 0 w 21620"/>
              <a:gd name="connsiteY0-112" fmla="*/ 0 h 44253"/>
              <a:gd name="connsiteX1-113" fmla="*/ 21600 w 21620"/>
              <a:gd name="connsiteY1-114" fmla="*/ 0 h 44253"/>
              <a:gd name="connsiteX2-115" fmla="*/ 21620 w 21620"/>
              <a:gd name="connsiteY2-116" fmla="*/ 44253 h 44253"/>
              <a:gd name="connsiteX3-117" fmla="*/ 0 w 21620"/>
              <a:gd name="connsiteY3-118" fmla="*/ 14195 h 44253"/>
              <a:gd name="connsiteX4-119" fmla="*/ 0 w 21620"/>
              <a:gd name="connsiteY4-120" fmla="*/ 0 h 44253"/>
              <a:gd name="connsiteX0-121" fmla="*/ 0 w 21620"/>
              <a:gd name="connsiteY0-122" fmla="*/ 0 h 44253"/>
              <a:gd name="connsiteX1-123" fmla="*/ 21600 w 21620"/>
              <a:gd name="connsiteY1-124" fmla="*/ 0 h 44253"/>
              <a:gd name="connsiteX2-125" fmla="*/ 21620 w 21620"/>
              <a:gd name="connsiteY2-126" fmla="*/ 44253 h 44253"/>
              <a:gd name="connsiteX3-127" fmla="*/ 0 w 21620"/>
              <a:gd name="connsiteY3-128" fmla="*/ 14195 h 44253"/>
              <a:gd name="connsiteX4-129" fmla="*/ 0 w 21620"/>
              <a:gd name="connsiteY4-130" fmla="*/ 0 h 44253"/>
              <a:gd name="connsiteX0-131" fmla="*/ 0 w 21620"/>
              <a:gd name="connsiteY0-132" fmla="*/ 0 h 44253"/>
              <a:gd name="connsiteX1-133" fmla="*/ 21600 w 21620"/>
              <a:gd name="connsiteY1-134" fmla="*/ 0 h 44253"/>
              <a:gd name="connsiteX2-135" fmla="*/ 21620 w 21620"/>
              <a:gd name="connsiteY2-136" fmla="*/ 44253 h 44253"/>
              <a:gd name="connsiteX3-137" fmla="*/ 0 w 21620"/>
              <a:gd name="connsiteY3-138" fmla="*/ 14195 h 44253"/>
              <a:gd name="connsiteX4-139" fmla="*/ 0 w 21620"/>
              <a:gd name="connsiteY4-140" fmla="*/ 0 h 44253"/>
              <a:gd name="connsiteX0-141" fmla="*/ 0 w 21620"/>
              <a:gd name="connsiteY0-142" fmla="*/ 0 h 44253"/>
              <a:gd name="connsiteX1-143" fmla="*/ 21600 w 21620"/>
              <a:gd name="connsiteY1-144" fmla="*/ 0 h 44253"/>
              <a:gd name="connsiteX2-145" fmla="*/ 21620 w 21620"/>
              <a:gd name="connsiteY2-146" fmla="*/ 44253 h 44253"/>
              <a:gd name="connsiteX3-147" fmla="*/ 0 w 21620"/>
              <a:gd name="connsiteY3-148" fmla="*/ 14195 h 44253"/>
              <a:gd name="connsiteX4-149" fmla="*/ 0 w 21620"/>
              <a:gd name="connsiteY4-150" fmla="*/ 0 h 442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0" h="44253">
                <a:moveTo>
                  <a:pt x="0" y="0"/>
                </a:moveTo>
                <a:lnTo>
                  <a:pt x="21600" y="0"/>
                </a:lnTo>
                <a:cubicBezTo>
                  <a:pt x="21593" y="2634"/>
                  <a:pt x="21627" y="41619"/>
                  <a:pt x="21620" y="44253"/>
                </a:cubicBezTo>
                <a:cubicBezTo>
                  <a:pt x="14174" y="-8203"/>
                  <a:pt x="15500" y="72075"/>
                  <a:pt x="0" y="14195"/>
                </a:cubicBezTo>
                <a:lnTo>
                  <a:pt x="0" y="0"/>
                </a:lnTo>
                <a:close/>
              </a:path>
            </a:pathLst>
          </a:cu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 rot="16200000">
            <a:off x="10166648" y="-126609"/>
            <a:ext cx="1831715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331207" y="2214390"/>
            <a:ext cx="178104" cy="1077498"/>
          </a:xfrm>
          <a:prstGeom prst="line">
            <a:avLst/>
          </a:prstGeom>
          <a:ln w="34925">
            <a:solidFill>
              <a:srgbClr val="BC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766"/>
          <a:stretch>
            <a:fillRect/>
          </a:stretch>
        </p:blipFill>
        <p:spPr>
          <a:xfrm>
            <a:off x="0" y="4667522"/>
            <a:ext cx="12192000" cy="2190479"/>
          </a:xfrm>
          <a:custGeom>
            <a:avLst/>
            <a:gdLst>
              <a:gd name="connsiteX0" fmla="*/ 9359903 w 12192000"/>
              <a:gd name="connsiteY0" fmla="*/ 90 h 2553489"/>
              <a:gd name="connsiteX1" fmla="*/ 12192000 w 12192000"/>
              <a:gd name="connsiteY1" fmla="*/ 254004 h 2553489"/>
              <a:gd name="connsiteX2" fmla="*/ 12192000 w 12192000"/>
              <a:gd name="connsiteY2" fmla="*/ 2553489 h 2553489"/>
              <a:gd name="connsiteX3" fmla="*/ 0 w 12192000"/>
              <a:gd name="connsiteY3" fmla="*/ 2553489 h 2553489"/>
              <a:gd name="connsiteX4" fmla="*/ 0 w 12192000"/>
              <a:gd name="connsiteY4" fmla="*/ 1305941 h 2553489"/>
              <a:gd name="connsiteX5" fmla="*/ 543780 w 12192000"/>
              <a:gd name="connsiteY5" fmla="*/ 1300353 h 2553489"/>
              <a:gd name="connsiteX6" fmla="*/ 9359903 w 12192000"/>
              <a:gd name="connsiteY6" fmla="*/ 90 h 255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553489">
                <a:moveTo>
                  <a:pt x="9359903" y="90"/>
                </a:moveTo>
                <a:cubicBezTo>
                  <a:pt x="10148736" y="2988"/>
                  <a:pt x="11066611" y="76772"/>
                  <a:pt x="12192000" y="254004"/>
                </a:cubicBezTo>
                <a:lnTo>
                  <a:pt x="12192000" y="2553489"/>
                </a:lnTo>
                <a:lnTo>
                  <a:pt x="0" y="2553489"/>
                </a:lnTo>
                <a:lnTo>
                  <a:pt x="0" y="1305941"/>
                </a:lnTo>
                <a:lnTo>
                  <a:pt x="543780" y="1300353"/>
                </a:lnTo>
                <a:cubicBezTo>
                  <a:pt x="5026595" y="1206598"/>
                  <a:pt x="6073099" y="-11985"/>
                  <a:pt x="9359903" y="90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</p:spPr>
      </p:pic>
      <p:sp>
        <p:nvSpPr>
          <p:cNvPr id="11" name="流程图: 文档 10"/>
          <p:cNvSpPr/>
          <p:nvPr/>
        </p:nvSpPr>
        <p:spPr>
          <a:xfrm flipH="1" flipV="1">
            <a:off x="-11016" y="4668801"/>
            <a:ext cx="12203016" cy="218917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21"/>
              <a:gd name="connsiteX1-3" fmla="*/ 21600 w 21600"/>
              <a:gd name="connsiteY1-4" fmla="*/ 0 h 20821"/>
              <a:gd name="connsiteX2-5" fmla="*/ 21600 w 21600"/>
              <a:gd name="connsiteY2-6" fmla="*/ 10200 h 20821"/>
              <a:gd name="connsiteX3-7" fmla="*/ 0 w 21600"/>
              <a:gd name="connsiteY3-8" fmla="*/ 20172 h 20821"/>
              <a:gd name="connsiteX4-9" fmla="*/ 0 w 21600"/>
              <a:gd name="connsiteY4-10" fmla="*/ 0 h 20821"/>
              <a:gd name="connsiteX0-11" fmla="*/ 0 w 21600"/>
              <a:gd name="connsiteY0-12" fmla="*/ 0 h 19788"/>
              <a:gd name="connsiteX1-13" fmla="*/ 21600 w 21600"/>
              <a:gd name="connsiteY1-14" fmla="*/ 0 h 19788"/>
              <a:gd name="connsiteX2-15" fmla="*/ 21600 w 21600"/>
              <a:gd name="connsiteY2-16" fmla="*/ 10200 h 19788"/>
              <a:gd name="connsiteX3-17" fmla="*/ 0 w 21600"/>
              <a:gd name="connsiteY3-18" fmla="*/ 19093 h 19788"/>
              <a:gd name="connsiteX4-19" fmla="*/ 0 w 21600"/>
              <a:gd name="connsiteY4-20" fmla="*/ 0 h 19788"/>
              <a:gd name="connsiteX0-21" fmla="*/ 0 w 21600"/>
              <a:gd name="connsiteY0-22" fmla="*/ 0 h 21432"/>
              <a:gd name="connsiteX1-23" fmla="*/ 21600 w 21600"/>
              <a:gd name="connsiteY1-24" fmla="*/ 0 h 21432"/>
              <a:gd name="connsiteX2-25" fmla="*/ 21600 w 21600"/>
              <a:gd name="connsiteY2-26" fmla="*/ 10200 h 21432"/>
              <a:gd name="connsiteX3-27" fmla="*/ 0 w 21600"/>
              <a:gd name="connsiteY3-28" fmla="*/ 19093 h 21432"/>
              <a:gd name="connsiteX4-29" fmla="*/ 0 w 21600"/>
              <a:gd name="connsiteY4-30" fmla="*/ 0 h 21432"/>
              <a:gd name="connsiteX0-31" fmla="*/ 0 w 21600"/>
              <a:gd name="connsiteY0-32" fmla="*/ 0 h 21442"/>
              <a:gd name="connsiteX1-33" fmla="*/ 21600 w 21600"/>
              <a:gd name="connsiteY1-34" fmla="*/ 0 h 21442"/>
              <a:gd name="connsiteX2-35" fmla="*/ 21600 w 21600"/>
              <a:gd name="connsiteY2-36" fmla="*/ 10200 h 21442"/>
              <a:gd name="connsiteX3-37" fmla="*/ 0 w 21600"/>
              <a:gd name="connsiteY3-38" fmla="*/ 19093 h 21442"/>
              <a:gd name="connsiteX4-39" fmla="*/ 0 w 21600"/>
              <a:gd name="connsiteY4-40" fmla="*/ 0 h 214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1442">
                <a:moveTo>
                  <a:pt x="0" y="0"/>
                </a:moveTo>
                <a:lnTo>
                  <a:pt x="21600" y="0"/>
                </a:lnTo>
                <a:lnTo>
                  <a:pt x="21600" y="10200"/>
                </a:lnTo>
                <a:cubicBezTo>
                  <a:pt x="10780" y="10308"/>
                  <a:pt x="10741" y="27591"/>
                  <a:pt x="0" y="19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D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文档 4"/>
          <p:cNvSpPr/>
          <p:nvPr/>
        </p:nvSpPr>
        <p:spPr>
          <a:xfrm flipH="1" flipV="1">
            <a:off x="-11016" y="4667522"/>
            <a:ext cx="12203016" cy="219045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52"/>
              <a:gd name="connsiteX1-3" fmla="*/ 21600 w 21600"/>
              <a:gd name="connsiteY1-4" fmla="*/ 0 h 20852"/>
              <a:gd name="connsiteX2-5" fmla="*/ 21600 w 21600"/>
              <a:gd name="connsiteY2-6" fmla="*/ 10943 h 20852"/>
              <a:gd name="connsiteX3-7" fmla="*/ 0 w 21600"/>
              <a:gd name="connsiteY3-8" fmla="*/ 20172 h 20852"/>
              <a:gd name="connsiteX4-9" fmla="*/ 0 w 21600"/>
              <a:gd name="connsiteY4-10" fmla="*/ 0 h 20852"/>
              <a:gd name="connsiteX0-11" fmla="*/ 0 w 21600"/>
              <a:gd name="connsiteY0-12" fmla="*/ 0 h 22400"/>
              <a:gd name="connsiteX1-13" fmla="*/ 21600 w 21600"/>
              <a:gd name="connsiteY1-14" fmla="*/ 0 h 22400"/>
              <a:gd name="connsiteX2-15" fmla="*/ 21600 w 21600"/>
              <a:gd name="connsiteY2-16" fmla="*/ 10943 h 22400"/>
              <a:gd name="connsiteX3-17" fmla="*/ 0 w 21600"/>
              <a:gd name="connsiteY3-18" fmla="*/ 20172 h 22400"/>
              <a:gd name="connsiteX4-19" fmla="*/ 0 w 21600"/>
              <a:gd name="connsiteY4-20" fmla="*/ 0 h 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2400">
                <a:moveTo>
                  <a:pt x="0" y="0"/>
                </a:moveTo>
                <a:lnTo>
                  <a:pt x="21600" y="0"/>
                </a:lnTo>
                <a:lnTo>
                  <a:pt x="21600" y="10943"/>
                </a:lnTo>
                <a:cubicBezTo>
                  <a:pt x="10800" y="10943"/>
                  <a:pt x="10624" y="28464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文档 8"/>
          <p:cNvSpPr/>
          <p:nvPr/>
        </p:nvSpPr>
        <p:spPr>
          <a:xfrm flipV="1">
            <a:off x="-11016" y="5389726"/>
            <a:ext cx="12214315" cy="14682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33263"/>
              <a:gd name="connsiteX1-3" fmla="*/ 21600 w 21600"/>
              <a:gd name="connsiteY1-4" fmla="*/ 0 h 33263"/>
              <a:gd name="connsiteX2-5" fmla="*/ 21600 w 21600"/>
              <a:gd name="connsiteY2-6" fmla="*/ 17322 h 33263"/>
              <a:gd name="connsiteX3-7" fmla="*/ 0 w 21600"/>
              <a:gd name="connsiteY3-8" fmla="*/ 20172 h 33263"/>
              <a:gd name="connsiteX4-9" fmla="*/ 0 w 21600"/>
              <a:gd name="connsiteY4-10" fmla="*/ 0 h 33263"/>
              <a:gd name="connsiteX0-11" fmla="*/ 0 w 21600"/>
              <a:gd name="connsiteY0-12" fmla="*/ 0 h 31049"/>
              <a:gd name="connsiteX1-13" fmla="*/ 21600 w 21600"/>
              <a:gd name="connsiteY1-14" fmla="*/ 0 h 31049"/>
              <a:gd name="connsiteX2-15" fmla="*/ 21600 w 21600"/>
              <a:gd name="connsiteY2-16" fmla="*/ 17322 h 31049"/>
              <a:gd name="connsiteX3-17" fmla="*/ 0 w 21600"/>
              <a:gd name="connsiteY3-18" fmla="*/ 20172 h 31049"/>
              <a:gd name="connsiteX4-19" fmla="*/ 0 w 21600"/>
              <a:gd name="connsiteY4-20" fmla="*/ 0 h 31049"/>
              <a:gd name="connsiteX0-21" fmla="*/ 0 w 21600"/>
              <a:gd name="connsiteY0-22" fmla="*/ 0 h 32021"/>
              <a:gd name="connsiteX1-23" fmla="*/ 21600 w 21600"/>
              <a:gd name="connsiteY1-24" fmla="*/ 0 h 32021"/>
              <a:gd name="connsiteX2-25" fmla="*/ 21600 w 21600"/>
              <a:gd name="connsiteY2-26" fmla="*/ 17322 h 32021"/>
              <a:gd name="connsiteX3-27" fmla="*/ 0 w 21600"/>
              <a:gd name="connsiteY3-28" fmla="*/ 20172 h 32021"/>
              <a:gd name="connsiteX4-29" fmla="*/ 0 w 21600"/>
              <a:gd name="connsiteY4-30" fmla="*/ 0 h 32021"/>
              <a:gd name="connsiteX0-31" fmla="*/ 0 w 21600"/>
              <a:gd name="connsiteY0-32" fmla="*/ 0 h 31634"/>
              <a:gd name="connsiteX1-33" fmla="*/ 21600 w 21600"/>
              <a:gd name="connsiteY1-34" fmla="*/ 0 h 31634"/>
              <a:gd name="connsiteX2-35" fmla="*/ 21600 w 21600"/>
              <a:gd name="connsiteY2-36" fmla="*/ 17322 h 31634"/>
              <a:gd name="connsiteX3-37" fmla="*/ 0 w 21600"/>
              <a:gd name="connsiteY3-38" fmla="*/ 20172 h 31634"/>
              <a:gd name="connsiteX4-39" fmla="*/ 0 w 21600"/>
              <a:gd name="connsiteY4-40" fmla="*/ 0 h 31634"/>
              <a:gd name="connsiteX0-41" fmla="*/ 0 w 21600"/>
              <a:gd name="connsiteY0-42" fmla="*/ 0 h 30297"/>
              <a:gd name="connsiteX1-43" fmla="*/ 21600 w 21600"/>
              <a:gd name="connsiteY1-44" fmla="*/ 0 h 30297"/>
              <a:gd name="connsiteX2-45" fmla="*/ 21580 w 21600"/>
              <a:gd name="connsiteY2-46" fmla="*/ 7902 h 30297"/>
              <a:gd name="connsiteX3-47" fmla="*/ 0 w 21600"/>
              <a:gd name="connsiteY3-48" fmla="*/ 20172 h 30297"/>
              <a:gd name="connsiteX4-49" fmla="*/ 0 w 21600"/>
              <a:gd name="connsiteY4-50" fmla="*/ 0 h 30297"/>
              <a:gd name="connsiteX0-51" fmla="*/ 0 w 21600"/>
              <a:gd name="connsiteY0-52" fmla="*/ 0 h 31230"/>
              <a:gd name="connsiteX1-53" fmla="*/ 21600 w 21600"/>
              <a:gd name="connsiteY1-54" fmla="*/ 0 h 31230"/>
              <a:gd name="connsiteX2-55" fmla="*/ 21580 w 21600"/>
              <a:gd name="connsiteY2-56" fmla="*/ 14723 h 31230"/>
              <a:gd name="connsiteX3-57" fmla="*/ 0 w 21600"/>
              <a:gd name="connsiteY3-58" fmla="*/ 20172 h 31230"/>
              <a:gd name="connsiteX4-59" fmla="*/ 0 w 21600"/>
              <a:gd name="connsiteY4-60" fmla="*/ 0 h 31230"/>
              <a:gd name="connsiteX0-61" fmla="*/ 0 w 21602"/>
              <a:gd name="connsiteY0-62" fmla="*/ 0 h 31378"/>
              <a:gd name="connsiteX1-63" fmla="*/ 21600 w 21602"/>
              <a:gd name="connsiteY1-64" fmla="*/ 0 h 31378"/>
              <a:gd name="connsiteX2-65" fmla="*/ 21600 w 21602"/>
              <a:gd name="connsiteY2-66" fmla="*/ 15697 h 31378"/>
              <a:gd name="connsiteX3-67" fmla="*/ 0 w 21602"/>
              <a:gd name="connsiteY3-68" fmla="*/ 20172 h 31378"/>
              <a:gd name="connsiteX4-69" fmla="*/ 0 w 21602"/>
              <a:gd name="connsiteY4-70" fmla="*/ 0 h 31378"/>
              <a:gd name="connsiteX0-71" fmla="*/ 0 w 21602"/>
              <a:gd name="connsiteY0-72" fmla="*/ 0 h 26406"/>
              <a:gd name="connsiteX1-73" fmla="*/ 21600 w 21602"/>
              <a:gd name="connsiteY1-74" fmla="*/ 0 h 26406"/>
              <a:gd name="connsiteX2-75" fmla="*/ 21600 w 21602"/>
              <a:gd name="connsiteY2-76" fmla="*/ 15697 h 26406"/>
              <a:gd name="connsiteX3-77" fmla="*/ 0 w 21602"/>
              <a:gd name="connsiteY3-78" fmla="*/ 14195 h 26406"/>
              <a:gd name="connsiteX4-79" fmla="*/ 0 w 21602"/>
              <a:gd name="connsiteY4-80" fmla="*/ 0 h 26406"/>
              <a:gd name="connsiteX0-81" fmla="*/ 0 w 21620"/>
              <a:gd name="connsiteY0-82" fmla="*/ 0 h 44253"/>
              <a:gd name="connsiteX1-83" fmla="*/ 21600 w 21620"/>
              <a:gd name="connsiteY1-84" fmla="*/ 0 h 44253"/>
              <a:gd name="connsiteX2-85" fmla="*/ 21620 w 21620"/>
              <a:gd name="connsiteY2-86" fmla="*/ 44253 h 44253"/>
              <a:gd name="connsiteX3-87" fmla="*/ 0 w 21620"/>
              <a:gd name="connsiteY3-88" fmla="*/ 14195 h 44253"/>
              <a:gd name="connsiteX4-89" fmla="*/ 0 w 21620"/>
              <a:gd name="connsiteY4-90" fmla="*/ 0 h 44253"/>
              <a:gd name="connsiteX0-91" fmla="*/ 0 w 21620"/>
              <a:gd name="connsiteY0-92" fmla="*/ 0 h 44253"/>
              <a:gd name="connsiteX1-93" fmla="*/ 21600 w 21620"/>
              <a:gd name="connsiteY1-94" fmla="*/ 0 h 44253"/>
              <a:gd name="connsiteX2-95" fmla="*/ 21620 w 21620"/>
              <a:gd name="connsiteY2-96" fmla="*/ 44253 h 44253"/>
              <a:gd name="connsiteX3-97" fmla="*/ 0 w 21620"/>
              <a:gd name="connsiteY3-98" fmla="*/ 14195 h 44253"/>
              <a:gd name="connsiteX4-99" fmla="*/ 0 w 21620"/>
              <a:gd name="connsiteY4-100" fmla="*/ 0 h 44253"/>
              <a:gd name="connsiteX0-101" fmla="*/ 0 w 21620"/>
              <a:gd name="connsiteY0-102" fmla="*/ 0 h 44253"/>
              <a:gd name="connsiteX1-103" fmla="*/ 21600 w 21620"/>
              <a:gd name="connsiteY1-104" fmla="*/ 0 h 44253"/>
              <a:gd name="connsiteX2-105" fmla="*/ 21620 w 21620"/>
              <a:gd name="connsiteY2-106" fmla="*/ 44253 h 44253"/>
              <a:gd name="connsiteX3-107" fmla="*/ 0 w 21620"/>
              <a:gd name="connsiteY3-108" fmla="*/ 14195 h 44253"/>
              <a:gd name="connsiteX4-109" fmla="*/ 0 w 21620"/>
              <a:gd name="connsiteY4-110" fmla="*/ 0 h 44253"/>
              <a:gd name="connsiteX0-111" fmla="*/ 0 w 21620"/>
              <a:gd name="connsiteY0-112" fmla="*/ 0 h 44253"/>
              <a:gd name="connsiteX1-113" fmla="*/ 21600 w 21620"/>
              <a:gd name="connsiteY1-114" fmla="*/ 0 h 44253"/>
              <a:gd name="connsiteX2-115" fmla="*/ 21620 w 21620"/>
              <a:gd name="connsiteY2-116" fmla="*/ 44253 h 44253"/>
              <a:gd name="connsiteX3-117" fmla="*/ 0 w 21620"/>
              <a:gd name="connsiteY3-118" fmla="*/ 14195 h 44253"/>
              <a:gd name="connsiteX4-119" fmla="*/ 0 w 21620"/>
              <a:gd name="connsiteY4-120" fmla="*/ 0 h 44253"/>
              <a:gd name="connsiteX0-121" fmla="*/ 0 w 21620"/>
              <a:gd name="connsiteY0-122" fmla="*/ 0 h 44253"/>
              <a:gd name="connsiteX1-123" fmla="*/ 21600 w 21620"/>
              <a:gd name="connsiteY1-124" fmla="*/ 0 h 44253"/>
              <a:gd name="connsiteX2-125" fmla="*/ 21620 w 21620"/>
              <a:gd name="connsiteY2-126" fmla="*/ 44253 h 44253"/>
              <a:gd name="connsiteX3-127" fmla="*/ 0 w 21620"/>
              <a:gd name="connsiteY3-128" fmla="*/ 14195 h 44253"/>
              <a:gd name="connsiteX4-129" fmla="*/ 0 w 21620"/>
              <a:gd name="connsiteY4-130" fmla="*/ 0 h 44253"/>
              <a:gd name="connsiteX0-131" fmla="*/ 0 w 21620"/>
              <a:gd name="connsiteY0-132" fmla="*/ 0 h 44253"/>
              <a:gd name="connsiteX1-133" fmla="*/ 21600 w 21620"/>
              <a:gd name="connsiteY1-134" fmla="*/ 0 h 44253"/>
              <a:gd name="connsiteX2-135" fmla="*/ 21620 w 21620"/>
              <a:gd name="connsiteY2-136" fmla="*/ 44253 h 44253"/>
              <a:gd name="connsiteX3-137" fmla="*/ 0 w 21620"/>
              <a:gd name="connsiteY3-138" fmla="*/ 14195 h 44253"/>
              <a:gd name="connsiteX4-139" fmla="*/ 0 w 21620"/>
              <a:gd name="connsiteY4-140" fmla="*/ 0 h 44253"/>
              <a:gd name="connsiteX0-141" fmla="*/ 0 w 21620"/>
              <a:gd name="connsiteY0-142" fmla="*/ 0 h 44253"/>
              <a:gd name="connsiteX1-143" fmla="*/ 21600 w 21620"/>
              <a:gd name="connsiteY1-144" fmla="*/ 0 h 44253"/>
              <a:gd name="connsiteX2-145" fmla="*/ 21620 w 21620"/>
              <a:gd name="connsiteY2-146" fmla="*/ 44253 h 44253"/>
              <a:gd name="connsiteX3-147" fmla="*/ 0 w 21620"/>
              <a:gd name="connsiteY3-148" fmla="*/ 14195 h 44253"/>
              <a:gd name="connsiteX4-149" fmla="*/ 0 w 21620"/>
              <a:gd name="connsiteY4-150" fmla="*/ 0 h 442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0" h="44253">
                <a:moveTo>
                  <a:pt x="0" y="0"/>
                </a:moveTo>
                <a:lnTo>
                  <a:pt x="21600" y="0"/>
                </a:lnTo>
                <a:cubicBezTo>
                  <a:pt x="21593" y="2634"/>
                  <a:pt x="21627" y="41619"/>
                  <a:pt x="21620" y="44253"/>
                </a:cubicBezTo>
                <a:cubicBezTo>
                  <a:pt x="14174" y="-8203"/>
                  <a:pt x="15500" y="72075"/>
                  <a:pt x="0" y="14195"/>
                </a:cubicBezTo>
                <a:lnTo>
                  <a:pt x="0" y="0"/>
                </a:lnTo>
                <a:close/>
              </a:path>
            </a:pathLst>
          </a:cu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 rot="16200000">
            <a:off x="10166648" y="-126609"/>
            <a:ext cx="1831715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0833B9-8D28-B3A2-5A91-7DA0C3993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262" y="2877264"/>
            <a:ext cx="219475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9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766"/>
          <a:stretch>
            <a:fillRect/>
          </a:stretch>
        </p:blipFill>
        <p:spPr>
          <a:xfrm>
            <a:off x="0" y="4667522"/>
            <a:ext cx="12192000" cy="2190479"/>
          </a:xfrm>
          <a:custGeom>
            <a:avLst/>
            <a:gdLst>
              <a:gd name="connsiteX0" fmla="*/ 9359903 w 12192000"/>
              <a:gd name="connsiteY0" fmla="*/ 90 h 2553489"/>
              <a:gd name="connsiteX1" fmla="*/ 12192000 w 12192000"/>
              <a:gd name="connsiteY1" fmla="*/ 254004 h 2553489"/>
              <a:gd name="connsiteX2" fmla="*/ 12192000 w 12192000"/>
              <a:gd name="connsiteY2" fmla="*/ 2553489 h 2553489"/>
              <a:gd name="connsiteX3" fmla="*/ 0 w 12192000"/>
              <a:gd name="connsiteY3" fmla="*/ 2553489 h 2553489"/>
              <a:gd name="connsiteX4" fmla="*/ 0 w 12192000"/>
              <a:gd name="connsiteY4" fmla="*/ 1305941 h 2553489"/>
              <a:gd name="connsiteX5" fmla="*/ 543780 w 12192000"/>
              <a:gd name="connsiteY5" fmla="*/ 1300353 h 2553489"/>
              <a:gd name="connsiteX6" fmla="*/ 9359903 w 12192000"/>
              <a:gd name="connsiteY6" fmla="*/ 90 h 255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553489">
                <a:moveTo>
                  <a:pt x="9359903" y="90"/>
                </a:moveTo>
                <a:cubicBezTo>
                  <a:pt x="10148736" y="2988"/>
                  <a:pt x="11066611" y="76772"/>
                  <a:pt x="12192000" y="254004"/>
                </a:cubicBezTo>
                <a:lnTo>
                  <a:pt x="12192000" y="2553489"/>
                </a:lnTo>
                <a:lnTo>
                  <a:pt x="0" y="2553489"/>
                </a:lnTo>
                <a:lnTo>
                  <a:pt x="0" y="1305941"/>
                </a:lnTo>
                <a:lnTo>
                  <a:pt x="543780" y="1300353"/>
                </a:lnTo>
                <a:cubicBezTo>
                  <a:pt x="5026595" y="1206598"/>
                  <a:pt x="6073099" y="-11985"/>
                  <a:pt x="9359903" y="90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</p:spPr>
      </p:pic>
      <p:sp>
        <p:nvSpPr>
          <p:cNvPr id="11" name="流程图: 文档 10"/>
          <p:cNvSpPr/>
          <p:nvPr/>
        </p:nvSpPr>
        <p:spPr>
          <a:xfrm flipH="1" flipV="1">
            <a:off x="-11016" y="4668801"/>
            <a:ext cx="12203016" cy="218917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21"/>
              <a:gd name="connsiteX1-3" fmla="*/ 21600 w 21600"/>
              <a:gd name="connsiteY1-4" fmla="*/ 0 h 20821"/>
              <a:gd name="connsiteX2-5" fmla="*/ 21600 w 21600"/>
              <a:gd name="connsiteY2-6" fmla="*/ 10200 h 20821"/>
              <a:gd name="connsiteX3-7" fmla="*/ 0 w 21600"/>
              <a:gd name="connsiteY3-8" fmla="*/ 20172 h 20821"/>
              <a:gd name="connsiteX4-9" fmla="*/ 0 w 21600"/>
              <a:gd name="connsiteY4-10" fmla="*/ 0 h 20821"/>
              <a:gd name="connsiteX0-11" fmla="*/ 0 w 21600"/>
              <a:gd name="connsiteY0-12" fmla="*/ 0 h 19788"/>
              <a:gd name="connsiteX1-13" fmla="*/ 21600 w 21600"/>
              <a:gd name="connsiteY1-14" fmla="*/ 0 h 19788"/>
              <a:gd name="connsiteX2-15" fmla="*/ 21600 w 21600"/>
              <a:gd name="connsiteY2-16" fmla="*/ 10200 h 19788"/>
              <a:gd name="connsiteX3-17" fmla="*/ 0 w 21600"/>
              <a:gd name="connsiteY3-18" fmla="*/ 19093 h 19788"/>
              <a:gd name="connsiteX4-19" fmla="*/ 0 w 21600"/>
              <a:gd name="connsiteY4-20" fmla="*/ 0 h 19788"/>
              <a:gd name="connsiteX0-21" fmla="*/ 0 w 21600"/>
              <a:gd name="connsiteY0-22" fmla="*/ 0 h 21432"/>
              <a:gd name="connsiteX1-23" fmla="*/ 21600 w 21600"/>
              <a:gd name="connsiteY1-24" fmla="*/ 0 h 21432"/>
              <a:gd name="connsiteX2-25" fmla="*/ 21600 w 21600"/>
              <a:gd name="connsiteY2-26" fmla="*/ 10200 h 21432"/>
              <a:gd name="connsiteX3-27" fmla="*/ 0 w 21600"/>
              <a:gd name="connsiteY3-28" fmla="*/ 19093 h 21432"/>
              <a:gd name="connsiteX4-29" fmla="*/ 0 w 21600"/>
              <a:gd name="connsiteY4-30" fmla="*/ 0 h 21432"/>
              <a:gd name="connsiteX0-31" fmla="*/ 0 w 21600"/>
              <a:gd name="connsiteY0-32" fmla="*/ 0 h 21442"/>
              <a:gd name="connsiteX1-33" fmla="*/ 21600 w 21600"/>
              <a:gd name="connsiteY1-34" fmla="*/ 0 h 21442"/>
              <a:gd name="connsiteX2-35" fmla="*/ 21600 w 21600"/>
              <a:gd name="connsiteY2-36" fmla="*/ 10200 h 21442"/>
              <a:gd name="connsiteX3-37" fmla="*/ 0 w 21600"/>
              <a:gd name="connsiteY3-38" fmla="*/ 19093 h 21442"/>
              <a:gd name="connsiteX4-39" fmla="*/ 0 w 21600"/>
              <a:gd name="connsiteY4-40" fmla="*/ 0 h 214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1442">
                <a:moveTo>
                  <a:pt x="0" y="0"/>
                </a:moveTo>
                <a:lnTo>
                  <a:pt x="21600" y="0"/>
                </a:lnTo>
                <a:lnTo>
                  <a:pt x="21600" y="10200"/>
                </a:lnTo>
                <a:cubicBezTo>
                  <a:pt x="10780" y="10308"/>
                  <a:pt x="10741" y="27591"/>
                  <a:pt x="0" y="19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D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64668" y="2790621"/>
            <a:ext cx="31838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项目成果展示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4685" y="1859597"/>
            <a:ext cx="38503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03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流程图: 文档 4"/>
          <p:cNvSpPr/>
          <p:nvPr/>
        </p:nvSpPr>
        <p:spPr>
          <a:xfrm flipH="1" flipV="1">
            <a:off x="-11016" y="4667522"/>
            <a:ext cx="12203016" cy="219045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52"/>
              <a:gd name="connsiteX1-3" fmla="*/ 21600 w 21600"/>
              <a:gd name="connsiteY1-4" fmla="*/ 0 h 20852"/>
              <a:gd name="connsiteX2-5" fmla="*/ 21600 w 21600"/>
              <a:gd name="connsiteY2-6" fmla="*/ 10943 h 20852"/>
              <a:gd name="connsiteX3-7" fmla="*/ 0 w 21600"/>
              <a:gd name="connsiteY3-8" fmla="*/ 20172 h 20852"/>
              <a:gd name="connsiteX4-9" fmla="*/ 0 w 21600"/>
              <a:gd name="connsiteY4-10" fmla="*/ 0 h 20852"/>
              <a:gd name="connsiteX0-11" fmla="*/ 0 w 21600"/>
              <a:gd name="connsiteY0-12" fmla="*/ 0 h 22400"/>
              <a:gd name="connsiteX1-13" fmla="*/ 21600 w 21600"/>
              <a:gd name="connsiteY1-14" fmla="*/ 0 h 22400"/>
              <a:gd name="connsiteX2-15" fmla="*/ 21600 w 21600"/>
              <a:gd name="connsiteY2-16" fmla="*/ 10943 h 22400"/>
              <a:gd name="connsiteX3-17" fmla="*/ 0 w 21600"/>
              <a:gd name="connsiteY3-18" fmla="*/ 20172 h 22400"/>
              <a:gd name="connsiteX4-19" fmla="*/ 0 w 21600"/>
              <a:gd name="connsiteY4-20" fmla="*/ 0 h 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2400">
                <a:moveTo>
                  <a:pt x="0" y="0"/>
                </a:moveTo>
                <a:lnTo>
                  <a:pt x="21600" y="0"/>
                </a:lnTo>
                <a:lnTo>
                  <a:pt x="21600" y="10943"/>
                </a:lnTo>
                <a:cubicBezTo>
                  <a:pt x="10800" y="10943"/>
                  <a:pt x="10624" y="28464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文档 8"/>
          <p:cNvSpPr/>
          <p:nvPr/>
        </p:nvSpPr>
        <p:spPr>
          <a:xfrm flipV="1">
            <a:off x="-11016" y="5389726"/>
            <a:ext cx="12214315" cy="14682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33263"/>
              <a:gd name="connsiteX1-3" fmla="*/ 21600 w 21600"/>
              <a:gd name="connsiteY1-4" fmla="*/ 0 h 33263"/>
              <a:gd name="connsiteX2-5" fmla="*/ 21600 w 21600"/>
              <a:gd name="connsiteY2-6" fmla="*/ 17322 h 33263"/>
              <a:gd name="connsiteX3-7" fmla="*/ 0 w 21600"/>
              <a:gd name="connsiteY3-8" fmla="*/ 20172 h 33263"/>
              <a:gd name="connsiteX4-9" fmla="*/ 0 w 21600"/>
              <a:gd name="connsiteY4-10" fmla="*/ 0 h 33263"/>
              <a:gd name="connsiteX0-11" fmla="*/ 0 w 21600"/>
              <a:gd name="connsiteY0-12" fmla="*/ 0 h 31049"/>
              <a:gd name="connsiteX1-13" fmla="*/ 21600 w 21600"/>
              <a:gd name="connsiteY1-14" fmla="*/ 0 h 31049"/>
              <a:gd name="connsiteX2-15" fmla="*/ 21600 w 21600"/>
              <a:gd name="connsiteY2-16" fmla="*/ 17322 h 31049"/>
              <a:gd name="connsiteX3-17" fmla="*/ 0 w 21600"/>
              <a:gd name="connsiteY3-18" fmla="*/ 20172 h 31049"/>
              <a:gd name="connsiteX4-19" fmla="*/ 0 w 21600"/>
              <a:gd name="connsiteY4-20" fmla="*/ 0 h 31049"/>
              <a:gd name="connsiteX0-21" fmla="*/ 0 w 21600"/>
              <a:gd name="connsiteY0-22" fmla="*/ 0 h 32021"/>
              <a:gd name="connsiteX1-23" fmla="*/ 21600 w 21600"/>
              <a:gd name="connsiteY1-24" fmla="*/ 0 h 32021"/>
              <a:gd name="connsiteX2-25" fmla="*/ 21600 w 21600"/>
              <a:gd name="connsiteY2-26" fmla="*/ 17322 h 32021"/>
              <a:gd name="connsiteX3-27" fmla="*/ 0 w 21600"/>
              <a:gd name="connsiteY3-28" fmla="*/ 20172 h 32021"/>
              <a:gd name="connsiteX4-29" fmla="*/ 0 w 21600"/>
              <a:gd name="connsiteY4-30" fmla="*/ 0 h 32021"/>
              <a:gd name="connsiteX0-31" fmla="*/ 0 w 21600"/>
              <a:gd name="connsiteY0-32" fmla="*/ 0 h 31634"/>
              <a:gd name="connsiteX1-33" fmla="*/ 21600 w 21600"/>
              <a:gd name="connsiteY1-34" fmla="*/ 0 h 31634"/>
              <a:gd name="connsiteX2-35" fmla="*/ 21600 w 21600"/>
              <a:gd name="connsiteY2-36" fmla="*/ 17322 h 31634"/>
              <a:gd name="connsiteX3-37" fmla="*/ 0 w 21600"/>
              <a:gd name="connsiteY3-38" fmla="*/ 20172 h 31634"/>
              <a:gd name="connsiteX4-39" fmla="*/ 0 w 21600"/>
              <a:gd name="connsiteY4-40" fmla="*/ 0 h 31634"/>
              <a:gd name="connsiteX0-41" fmla="*/ 0 w 21600"/>
              <a:gd name="connsiteY0-42" fmla="*/ 0 h 30297"/>
              <a:gd name="connsiteX1-43" fmla="*/ 21600 w 21600"/>
              <a:gd name="connsiteY1-44" fmla="*/ 0 h 30297"/>
              <a:gd name="connsiteX2-45" fmla="*/ 21580 w 21600"/>
              <a:gd name="connsiteY2-46" fmla="*/ 7902 h 30297"/>
              <a:gd name="connsiteX3-47" fmla="*/ 0 w 21600"/>
              <a:gd name="connsiteY3-48" fmla="*/ 20172 h 30297"/>
              <a:gd name="connsiteX4-49" fmla="*/ 0 w 21600"/>
              <a:gd name="connsiteY4-50" fmla="*/ 0 h 30297"/>
              <a:gd name="connsiteX0-51" fmla="*/ 0 w 21600"/>
              <a:gd name="connsiteY0-52" fmla="*/ 0 h 31230"/>
              <a:gd name="connsiteX1-53" fmla="*/ 21600 w 21600"/>
              <a:gd name="connsiteY1-54" fmla="*/ 0 h 31230"/>
              <a:gd name="connsiteX2-55" fmla="*/ 21580 w 21600"/>
              <a:gd name="connsiteY2-56" fmla="*/ 14723 h 31230"/>
              <a:gd name="connsiteX3-57" fmla="*/ 0 w 21600"/>
              <a:gd name="connsiteY3-58" fmla="*/ 20172 h 31230"/>
              <a:gd name="connsiteX4-59" fmla="*/ 0 w 21600"/>
              <a:gd name="connsiteY4-60" fmla="*/ 0 h 31230"/>
              <a:gd name="connsiteX0-61" fmla="*/ 0 w 21602"/>
              <a:gd name="connsiteY0-62" fmla="*/ 0 h 31378"/>
              <a:gd name="connsiteX1-63" fmla="*/ 21600 w 21602"/>
              <a:gd name="connsiteY1-64" fmla="*/ 0 h 31378"/>
              <a:gd name="connsiteX2-65" fmla="*/ 21600 w 21602"/>
              <a:gd name="connsiteY2-66" fmla="*/ 15697 h 31378"/>
              <a:gd name="connsiteX3-67" fmla="*/ 0 w 21602"/>
              <a:gd name="connsiteY3-68" fmla="*/ 20172 h 31378"/>
              <a:gd name="connsiteX4-69" fmla="*/ 0 w 21602"/>
              <a:gd name="connsiteY4-70" fmla="*/ 0 h 31378"/>
              <a:gd name="connsiteX0-71" fmla="*/ 0 w 21602"/>
              <a:gd name="connsiteY0-72" fmla="*/ 0 h 26406"/>
              <a:gd name="connsiteX1-73" fmla="*/ 21600 w 21602"/>
              <a:gd name="connsiteY1-74" fmla="*/ 0 h 26406"/>
              <a:gd name="connsiteX2-75" fmla="*/ 21600 w 21602"/>
              <a:gd name="connsiteY2-76" fmla="*/ 15697 h 26406"/>
              <a:gd name="connsiteX3-77" fmla="*/ 0 w 21602"/>
              <a:gd name="connsiteY3-78" fmla="*/ 14195 h 26406"/>
              <a:gd name="connsiteX4-79" fmla="*/ 0 w 21602"/>
              <a:gd name="connsiteY4-80" fmla="*/ 0 h 26406"/>
              <a:gd name="connsiteX0-81" fmla="*/ 0 w 21620"/>
              <a:gd name="connsiteY0-82" fmla="*/ 0 h 44253"/>
              <a:gd name="connsiteX1-83" fmla="*/ 21600 w 21620"/>
              <a:gd name="connsiteY1-84" fmla="*/ 0 h 44253"/>
              <a:gd name="connsiteX2-85" fmla="*/ 21620 w 21620"/>
              <a:gd name="connsiteY2-86" fmla="*/ 44253 h 44253"/>
              <a:gd name="connsiteX3-87" fmla="*/ 0 w 21620"/>
              <a:gd name="connsiteY3-88" fmla="*/ 14195 h 44253"/>
              <a:gd name="connsiteX4-89" fmla="*/ 0 w 21620"/>
              <a:gd name="connsiteY4-90" fmla="*/ 0 h 44253"/>
              <a:gd name="connsiteX0-91" fmla="*/ 0 w 21620"/>
              <a:gd name="connsiteY0-92" fmla="*/ 0 h 44253"/>
              <a:gd name="connsiteX1-93" fmla="*/ 21600 w 21620"/>
              <a:gd name="connsiteY1-94" fmla="*/ 0 h 44253"/>
              <a:gd name="connsiteX2-95" fmla="*/ 21620 w 21620"/>
              <a:gd name="connsiteY2-96" fmla="*/ 44253 h 44253"/>
              <a:gd name="connsiteX3-97" fmla="*/ 0 w 21620"/>
              <a:gd name="connsiteY3-98" fmla="*/ 14195 h 44253"/>
              <a:gd name="connsiteX4-99" fmla="*/ 0 w 21620"/>
              <a:gd name="connsiteY4-100" fmla="*/ 0 h 44253"/>
              <a:gd name="connsiteX0-101" fmla="*/ 0 w 21620"/>
              <a:gd name="connsiteY0-102" fmla="*/ 0 h 44253"/>
              <a:gd name="connsiteX1-103" fmla="*/ 21600 w 21620"/>
              <a:gd name="connsiteY1-104" fmla="*/ 0 h 44253"/>
              <a:gd name="connsiteX2-105" fmla="*/ 21620 w 21620"/>
              <a:gd name="connsiteY2-106" fmla="*/ 44253 h 44253"/>
              <a:gd name="connsiteX3-107" fmla="*/ 0 w 21620"/>
              <a:gd name="connsiteY3-108" fmla="*/ 14195 h 44253"/>
              <a:gd name="connsiteX4-109" fmla="*/ 0 w 21620"/>
              <a:gd name="connsiteY4-110" fmla="*/ 0 h 44253"/>
              <a:gd name="connsiteX0-111" fmla="*/ 0 w 21620"/>
              <a:gd name="connsiteY0-112" fmla="*/ 0 h 44253"/>
              <a:gd name="connsiteX1-113" fmla="*/ 21600 w 21620"/>
              <a:gd name="connsiteY1-114" fmla="*/ 0 h 44253"/>
              <a:gd name="connsiteX2-115" fmla="*/ 21620 w 21620"/>
              <a:gd name="connsiteY2-116" fmla="*/ 44253 h 44253"/>
              <a:gd name="connsiteX3-117" fmla="*/ 0 w 21620"/>
              <a:gd name="connsiteY3-118" fmla="*/ 14195 h 44253"/>
              <a:gd name="connsiteX4-119" fmla="*/ 0 w 21620"/>
              <a:gd name="connsiteY4-120" fmla="*/ 0 h 44253"/>
              <a:gd name="connsiteX0-121" fmla="*/ 0 w 21620"/>
              <a:gd name="connsiteY0-122" fmla="*/ 0 h 44253"/>
              <a:gd name="connsiteX1-123" fmla="*/ 21600 w 21620"/>
              <a:gd name="connsiteY1-124" fmla="*/ 0 h 44253"/>
              <a:gd name="connsiteX2-125" fmla="*/ 21620 w 21620"/>
              <a:gd name="connsiteY2-126" fmla="*/ 44253 h 44253"/>
              <a:gd name="connsiteX3-127" fmla="*/ 0 w 21620"/>
              <a:gd name="connsiteY3-128" fmla="*/ 14195 h 44253"/>
              <a:gd name="connsiteX4-129" fmla="*/ 0 w 21620"/>
              <a:gd name="connsiteY4-130" fmla="*/ 0 h 44253"/>
              <a:gd name="connsiteX0-131" fmla="*/ 0 w 21620"/>
              <a:gd name="connsiteY0-132" fmla="*/ 0 h 44253"/>
              <a:gd name="connsiteX1-133" fmla="*/ 21600 w 21620"/>
              <a:gd name="connsiteY1-134" fmla="*/ 0 h 44253"/>
              <a:gd name="connsiteX2-135" fmla="*/ 21620 w 21620"/>
              <a:gd name="connsiteY2-136" fmla="*/ 44253 h 44253"/>
              <a:gd name="connsiteX3-137" fmla="*/ 0 w 21620"/>
              <a:gd name="connsiteY3-138" fmla="*/ 14195 h 44253"/>
              <a:gd name="connsiteX4-139" fmla="*/ 0 w 21620"/>
              <a:gd name="connsiteY4-140" fmla="*/ 0 h 44253"/>
              <a:gd name="connsiteX0-141" fmla="*/ 0 w 21620"/>
              <a:gd name="connsiteY0-142" fmla="*/ 0 h 44253"/>
              <a:gd name="connsiteX1-143" fmla="*/ 21600 w 21620"/>
              <a:gd name="connsiteY1-144" fmla="*/ 0 h 44253"/>
              <a:gd name="connsiteX2-145" fmla="*/ 21620 w 21620"/>
              <a:gd name="connsiteY2-146" fmla="*/ 44253 h 44253"/>
              <a:gd name="connsiteX3-147" fmla="*/ 0 w 21620"/>
              <a:gd name="connsiteY3-148" fmla="*/ 14195 h 44253"/>
              <a:gd name="connsiteX4-149" fmla="*/ 0 w 21620"/>
              <a:gd name="connsiteY4-150" fmla="*/ 0 h 442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0" h="44253">
                <a:moveTo>
                  <a:pt x="0" y="0"/>
                </a:moveTo>
                <a:lnTo>
                  <a:pt x="21600" y="0"/>
                </a:lnTo>
                <a:cubicBezTo>
                  <a:pt x="21593" y="2634"/>
                  <a:pt x="21627" y="41619"/>
                  <a:pt x="21620" y="44253"/>
                </a:cubicBezTo>
                <a:cubicBezTo>
                  <a:pt x="14174" y="-8203"/>
                  <a:pt x="15500" y="72075"/>
                  <a:pt x="0" y="14195"/>
                </a:cubicBezTo>
                <a:lnTo>
                  <a:pt x="0" y="0"/>
                </a:lnTo>
                <a:close/>
              </a:path>
            </a:pathLst>
          </a:cu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 rot="16200000">
            <a:off x="10166648" y="-126609"/>
            <a:ext cx="1831715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331207" y="2214390"/>
            <a:ext cx="178104" cy="1077498"/>
          </a:xfrm>
          <a:prstGeom prst="line">
            <a:avLst/>
          </a:prstGeom>
          <a:ln w="34925">
            <a:solidFill>
              <a:srgbClr val="BC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24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766"/>
          <a:stretch>
            <a:fillRect/>
          </a:stretch>
        </p:blipFill>
        <p:spPr>
          <a:xfrm>
            <a:off x="0" y="4667522"/>
            <a:ext cx="12192000" cy="2190479"/>
          </a:xfrm>
          <a:custGeom>
            <a:avLst/>
            <a:gdLst>
              <a:gd name="connsiteX0" fmla="*/ 9359903 w 12192000"/>
              <a:gd name="connsiteY0" fmla="*/ 90 h 2553489"/>
              <a:gd name="connsiteX1" fmla="*/ 12192000 w 12192000"/>
              <a:gd name="connsiteY1" fmla="*/ 254004 h 2553489"/>
              <a:gd name="connsiteX2" fmla="*/ 12192000 w 12192000"/>
              <a:gd name="connsiteY2" fmla="*/ 2553489 h 2553489"/>
              <a:gd name="connsiteX3" fmla="*/ 0 w 12192000"/>
              <a:gd name="connsiteY3" fmla="*/ 2553489 h 2553489"/>
              <a:gd name="connsiteX4" fmla="*/ 0 w 12192000"/>
              <a:gd name="connsiteY4" fmla="*/ 1305941 h 2553489"/>
              <a:gd name="connsiteX5" fmla="*/ 543780 w 12192000"/>
              <a:gd name="connsiteY5" fmla="*/ 1300353 h 2553489"/>
              <a:gd name="connsiteX6" fmla="*/ 9359903 w 12192000"/>
              <a:gd name="connsiteY6" fmla="*/ 90 h 255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553489">
                <a:moveTo>
                  <a:pt x="9359903" y="90"/>
                </a:moveTo>
                <a:cubicBezTo>
                  <a:pt x="10148736" y="2988"/>
                  <a:pt x="11066611" y="76772"/>
                  <a:pt x="12192000" y="254004"/>
                </a:cubicBezTo>
                <a:lnTo>
                  <a:pt x="12192000" y="2553489"/>
                </a:lnTo>
                <a:lnTo>
                  <a:pt x="0" y="2553489"/>
                </a:lnTo>
                <a:lnTo>
                  <a:pt x="0" y="1305941"/>
                </a:lnTo>
                <a:lnTo>
                  <a:pt x="543780" y="1300353"/>
                </a:lnTo>
                <a:cubicBezTo>
                  <a:pt x="5026595" y="1206598"/>
                  <a:pt x="6073099" y="-11985"/>
                  <a:pt x="9359903" y="90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</p:spPr>
      </p:pic>
      <p:sp>
        <p:nvSpPr>
          <p:cNvPr id="11" name="流程图: 文档 10"/>
          <p:cNvSpPr/>
          <p:nvPr/>
        </p:nvSpPr>
        <p:spPr>
          <a:xfrm flipH="1" flipV="1">
            <a:off x="-11016" y="4668801"/>
            <a:ext cx="12203016" cy="218917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21"/>
              <a:gd name="connsiteX1-3" fmla="*/ 21600 w 21600"/>
              <a:gd name="connsiteY1-4" fmla="*/ 0 h 20821"/>
              <a:gd name="connsiteX2-5" fmla="*/ 21600 w 21600"/>
              <a:gd name="connsiteY2-6" fmla="*/ 10200 h 20821"/>
              <a:gd name="connsiteX3-7" fmla="*/ 0 w 21600"/>
              <a:gd name="connsiteY3-8" fmla="*/ 20172 h 20821"/>
              <a:gd name="connsiteX4-9" fmla="*/ 0 w 21600"/>
              <a:gd name="connsiteY4-10" fmla="*/ 0 h 20821"/>
              <a:gd name="connsiteX0-11" fmla="*/ 0 w 21600"/>
              <a:gd name="connsiteY0-12" fmla="*/ 0 h 19788"/>
              <a:gd name="connsiteX1-13" fmla="*/ 21600 w 21600"/>
              <a:gd name="connsiteY1-14" fmla="*/ 0 h 19788"/>
              <a:gd name="connsiteX2-15" fmla="*/ 21600 w 21600"/>
              <a:gd name="connsiteY2-16" fmla="*/ 10200 h 19788"/>
              <a:gd name="connsiteX3-17" fmla="*/ 0 w 21600"/>
              <a:gd name="connsiteY3-18" fmla="*/ 19093 h 19788"/>
              <a:gd name="connsiteX4-19" fmla="*/ 0 w 21600"/>
              <a:gd name="connsiteY4-20" fmla="*/ 0 h 19788"/>
              <a:gd name="connsiteX0-21" fmla="*/ 0 w 21600"/>
              <a:gd name="connsiteY0-22" fmla="*/ 0 h 21432"/>
              <a:gd name="connsiteX1-23" fmla="*/ 21600 w 21600"/>
              <a:gd name="connsiteY1-24" fmla="*/ 0 h 21432"/>
              <a:gd name="connsiteX2-25" fmla="*/ 21600 w 21600"/>
              <a:gd name="connsiteY2-26" fmla="*/ 10200 h 21432"/>
              <a:gd name="connsiteX3-27" fmla="*/ 0 w 21600"/>
              <a:gd name="connsiteY3-28" fmla="*/ 19093 h 21432"/>
              <a:gd name="connsiteX4-29" fmla="*/ 0 w 21600"/>
              <a:gd name="connsiteY4-30" fmla="*/ 0 h 21432"/>
              <a:gd name="connsiteX0-31" fmla="*/ 0 w 21600"/>
              <a:gd name="connsiteY0-32" fmla="*/ 0 h 21442"/>
              <a:gd name="connsiteX1-33" fmla="*/ 21600 w 21600"/>
              <a:gd name="connsiteY1-34" fmla="*/ 0 h 21442"/>
              <a:gd name="connsiteX2-35" fmla="*/ 21600 w 21600"/>
              <a:gd name="connsiteY2-36" fmla="*/ 10200 h 21442"/>
              <a:gd name="connsiteX3-37" fmla="*/ 0 w 21600"/>
              <a:gd name="connsiteY3-38" fmla="*/ 19093 h 21442"/>
              <a:gd name="connsiteX4-39" fmla="*/ 0 w 21600"/>
              <a:gd name="connsiteY4-40" fmla="*/ 0 h 214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1442">
                <a:moveTo>
                  <a:pt x="0" y="0"/>
                </a:moveTo>
                <a:lnTo>
                  <a:pt x="21600" y="0"/>
                </a:lnTo>
                <a:lnTo>
                  <a:pt x="21600" y="10200"/>
                </a:lnTo>
                <a:cubicBezTo>
                  <a:pt x="10780" y="10308"/>
                  <a:pt x="10741" y="27591"/>
                  <a:pt x="0" y="19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D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64668" y="2790621"/>
            <a:ext cx="31838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项目成果展示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4685" y="1859597"/>
            <a:ext cx="38503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03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流程图: 文档 4"/>
          <p:cNvSpPr/>
          <p:nvPr/>
        </p:nvSpPr>
        <p:spPr>
          <a:xfrm flipH="1" flipV="1">
            <a:off x="-11016" y="4667522"/>
            <a:ext cx="12203016" cy="219045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52"/>
              <a:gd name="connsiteX1-3" fmla="*/ 21600 w 21600"/>
              <a:gd name="connsiteY1-4" fmla="*/ 0 h 20852"/>
              <a:gd name="connsiteX2-5" fmla="*/ 21600 w 21600"/>
              <a:gd name="connsiteY2-6" fmla="*/ 10943 h 20852"/>
              <a:gd name="connsiteX3-7" fmla="*/ 0 w 21600"/>
              <a:gd name="connsiteY3-8" fmla="*/ 20172 h 20852"/>
              <a:gd name="connsiteX4-9" fmla="*/ 0 w 21600"/>
              <a:gd name="connsiteY4-10" fmla="*/ 0 h 20852"/>
              <a:gd name="connsiteX0-11" fmla="*/ 0 w 21600"/>
              <a:gd name="connsiteY0-12" fmla="*/ 0 h 22400"/>
              <a:gd name="connsiteX1-13" fmla="*/ 21600 w 21600"/>
              <a:gd name="connsiteY1-14" fmla="*/ 0 h 22400"/>
              <a:gd name="connsiteX2-15" fmla="*/ 21600 w 21600"/>
              <a:gd name="connsiteY2-16" fmla="*/ 10943 h 22400"/>
              <a:gd name="connsiteX3-17" fmla="*/ 0 w 21600"/>
              <a:gd name="connsiteY3-18" fmla="*/ 20172 h 22400"/>
              <a:gd name="connsiteX4-19" fmla="*/ 0 w 21600"/>
              <a:gd name="connsiteY4-20" fmla="*/ 0 h 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2400">
                <a:moveTo>
                  <a:pt x="0" y="0"/>
                </a:moveTo>
                <a:lnTo>
                  <a:pt x="21600" y="0"/>
                </a:lnTo>
                <a:lnTo>
                  <a:pt x="21600" y="10943"/>
                </a:lnTo>
                <a:cubicBezTo>
                  <a:pt x="10800" y="10943"/>
                  <a:pt x="10624" y="28464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文档 8"/>
          <p:cNvSpPr/>
          <p:nvPr/>
        </p:nvSpPr>
        <p:spPr>
          <a:xfrm flipV="1">
            <a:off x="-11016" y="5389726"/>
            <a:ext cx="12214315" cy="14682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33263"/>
              <a:gd name="connsiteX1-3" fmla="*/ 21600 w 21600"/>
              <a:gd name="connsiteY1-4" fmla="*/ 0 h 33263"/>
              <a:gd name="connsiteX2-5" fmla="*/ 21600 w 21600"/>
              <a:gd name="connsiteY2-6" fmla="*/ 17322 h 33263"/>
              <a:gd name="connsiteX3-7" fmla="*/ 0 w 21600"/>
              <a:gd name="connsiteY3-8" fmla="*/ 20172 h 33263"/>
              <a:gd name="connsiteX4-9" fmla="*/ 0 w 21600"/>
              <a:gd name="connsiteY4-10" fmla="*/ 0 h 33263"/>
              <a:gd name="connsiteX0-11" fmla="*/ 0 w 21600"/>
              <a:gd name="connsiteY0-12" fmla="*/ 0 h 31049"/>
              <a:gd name="connsiteX1-13" fmla="*/ 21600 w 21600"/>
              <a:gd name="connsiteY1-14" fmla="*/ 0 h 31049"/>
              <a:gd name="connsiteX2-15" fmla="*/ 21600 w 21600"/>
              <a:gd name="connsiteY2-16" fmla="*/ 17322 h 31049"/>
              <a:gd name="connsiteX3-17" fmla="*/ 0 w 21600"/>
              <a:gd name="connsiteY3-18" fmla="*/ 20172 h 31049"/>
              <a:gd name="connsiteX4-19" fmla="*/ 0 w 21600"/>
              <a:gd name="connsiteY4-20" fmla="*/ 0 h 31049"/>
              <a:gd name="connsiteX0-21" fmla="*/ 0 w 21600"/>
              <a:gd name="connsiteY0-22" fmla="*/ 0 h 32021"/>
              <a:gd name="connsiteX1-23" fmla="*/ 21600 w 21600"/>
              <a:gd name="connsiteY1-24" fmla="*/ 0 h 32021"/>
              <a:gd name="connsiteX2-25" fmla="*/ 21600 w 21600"/>
              <a:gd name="connsiteY2-26" fmla="*/ 17322 h 32021"/>
              <a:gd name="connsiteX3-27" fmla="*/ 0 w 21600"/>
              <a:gd name="connsiteY3-28" fmla="*/ 20172 h 32021"/>
              <a:gd name="connsiteX4-29" fmla="*/ 0 w 21600"/>
              <a:gd name="connsiteY4-30" fmla="*/ 0 h 32021"/>
              <a:gd name="connsiteX0-31" fmla="*/ 0 w 21600"/>
              <a:gd name="connsiteY0-32" fmla="*/ 0 h 31634"/>
              <a:gd name="connsiteX1-33" fmla="*/ 21600 w 21600"/>
              <a:gd name="connsiteY1-34" fmla="*/ 0 h 31634"/>
              <a:gd name="connsiteX2-35" fmla="*/ 21600 w 21600"/>
              <a:gd name="connsiteY2-36" fmla="*/ 17322 h 31634"/>
              <a:gd name="connsiteX3-37" fmla="*/ 0 w 21600"/>
              <a:gd name="connsiteY3-38" fmla="*/ 20172 h 31634"/>
              <a:gd name="connsiteX4-39" fmla="*/ 0 w 21600"/>
              <a:gd name="connsiteY4-40" fmla="*/ 0 h 31634"/>
              <a:gd name="connsiteX0-41" fmla="*/ 0 w 21600"/>
              <a:gd name="connsiteY0-42" fmla="*/ 0 h 30297"/>
              <a:gd name="connsiteX1-43" fmla="*/ 21600 w 21600"/>
              <a:gd name="connsiteY1-44" fmla="*/ 0 h 30297"/>
              <a:gd name="connsiteX2-45" fmla="*/ 21580 w 21600"/>
              <a:gd name="connsiteY2-46" fmla="*/ 7902 h 30297"/>
              <a:gd name="connsiteX3-47" fmla="*/ 0 w 21600"/>
              <a:gd name="connsiteY3-48" fmla="*/ 20172 h 30297"/>
              <a:gd name="connsiteX4-49" fmla="*/ 0 w 21600"/>
              <a:gd name="connsiteY4-50" fmla="*/ 0 h 30297"/>
              <a:gd name="connsiteX0-51" fmla="*/ 0 w 21600"/>
              <a:gd name="connsiteY0-52" fmla="*/ 0 h 31230"/>
              <a:gd name="connsiteX1-53" fmla="*/ 21600 w 21600"/>
              <a:gd name="connsiteY1-54" fmla="*/ 0 h 31230"/>
              <a:gd name="connsiteX2-55" fmla="*/ 21580 w 21600"/>
              <a:gd name="connsiteY2-56" fmla="*/ 14723 h 31230"/>
              <a:gd name="connsiteX3-57" fmla="*/ 0 w 21600"/>
              <a:gd name="connsiteY3-58" fmla="*/ 20172 h 31230"/>
              <a:gd name="connsiteX4-59" fmla="*/ 0 w 21600"/>
              <a:gd name="connsiteY4-60" fmla="*/ 0 h 31230"/>
              <a:gd name="connsiteX0-61" fmla="*/ 0 w 21602"/>
              <a:gd name="connsiteY0-62" fmla="*/ 0 h 31378"/>
              <a:gd name="connsiteX1-63" fmla="*/ 21600 w 21602"/>
              <a:gd name="connsiteY1-64" fmla="*/ 0 h 31378"/>
              <a:gd name="connsiteX2-65" fmla="*/ 21600 w 21602"/>
              <a:gd name="connsiteY2-66" fmla="*/ 15697 h 31378"/>
              <a:gd name="connsiteX3-67" fmla="*/ 0 w 21602"/>
              <a:gd name="connsiteY3-68" fmla="*/ 20172 h 31378"/>
              <a:gd name="connsiteX4-69" fmla="*/ 0 w 21602"/>
              <a:gd name="connsiteY4-70" fmla="*/ 0 h 31378"/>
              <a:gd name="connsiteX0-71" fmla="*/ 0 w 21602"/>
              <a:gd name="connsiteY0-72" fmla="*/ 0 h 26406"/>
              <a:gd name="connsiteX1-73" fmla="*/ 21600 w 21602"/>
              <a:gd name="connsiteY1-74" fmla="*/ 0 h 26406"/>
              <a:gd name="connsiteX2-75" fmla="*/ 21600 w 21602"/>
              <a:gd name="connsiteY2-76" fmla="*/ 15697 h 26406"/>
              <a:gd name="connsiteX3-77" fmla="*/ 0 w 21602"/>
              <a:gd name="connsiteY3-78" fmla="*/ 14195 h 26406"/>
              <a:gd name="connsiteX4-79" fmla="*/ 0 w 21602"/>
              <a:gd name="connsiteY4-80" fmla="*/ 0 h 26406"/>
              <a:gd name="connsiteX0-81" fmla="*/ 0 w 21620"/>
              <a:gd name="connsiteY0-82" fmla="*/ 0 h 44253"/>
              <a:gd name="connsiteX1-83" fmla="*/ 21600 w 21620"/>
              <a:gd name="connsiteY1-84" fmla="*/ 0 h 44253"/>
              <a:gd name="connsiteX2-85" fmla="*/ 21620 w 21620"/>
              <a:gd name="connsiteY2-86" fmla="*/ 44253 h 44253"/>
              <a:gd name="connsiteX3-87" fmla="*/ 0 w 21620"/>
              <a:gd name="connsiteY3-88" fmla="*/ 14195 h 44253"/>
              <a:gd name="connsiteX4-89" fmla="*/ 0 w 21620"/>
              <a:gd name="connsiteY4-90" fmla="*/ 0 h 44253"/>
              <a:gd name="connsiteX0-91" fmla="*/ 0 w 21620"/>
              <a:gd name="connsiteY0-92" fmla="*/ 0 h 44253"/>
              <a:gd name="connsiteX1-93" fmla="*/ 21600 w 21620"/>
              <a:gd name="connsiteY1-94" fmla="*/ 0 h 44253"/>
              <a:gd name="connsiteX2-95" fmla="*/ 21620 w 21620"/>
              <a:gd name="connsiteY2-96" fmla="*/ 44253 h 44253"/>
              <a:gd name="connsiteX3-97" fmla="*/ 0 w 21620"/>
              <a:gd name="connsiteY3-98" fmla="*/ 14195 h 44253"/>
              <a:gd name="connsiteX4-99" fmla="*/ 0 w 21620"/>
              <a:gd name="connsiteY4-100" fmla="*/ 0 h 44253"/>
              <a:gd name="connsiteX0-101" fmla="*/ 0 w 21620"/>
              <a:gd name="connsiteY0-102" fmla="*/ 0 h 44253"/>
              <a:gd name="connsiteX1-103" fmla="*/ 21600 w 21620"/>
              <a:gd name="connsiteY1-104" fmla="*/ 0 h 44253"/>
              <a:gd name="connsiteX2-105" fmla="*/ 21620 w 21620"/>
              <a:gd name="connsiteY2-106" fmla="*/ 44253 h 44253"/>
              <a:gd name="connsiteX3-107" fmla="*/ 0 w 21620"/>
              <a:gd name="connsiteY3-108" fmla="*/ 14195 h 44253"/>
              <a:gd name="connsiteX4-109" fmla="*/ 0 w 21620"/>
              <a:gd name="connsiteY4-110" fmla="*/ 0 h 44253"/>
              <a:gd name="connsiteX0-111" fmla="*/ 0 w 21620"/>
              <a:gd name="connsiteY0-112" fmla="*/ 0 h 44253"/>
              <a:gd name="connsiteX1-113" fmla="*/ 21600 w 21620"/>
              <a:gd name="connsiteY1-114" fmla="*/ 0 h 44253"/>
              <a:gd name="connsiteX2-115" fmla="*/ 21620 w 21620"/>
              <a:gd name="connsiteY2-116" fmla="*/ 44253 h 44253"/>
              <a:gd name="connsiteX3-117" fmla="*/ 0 w 21620"/>
              <a:gd name="connsiteY3-118" fmla="*/ 14195 h 44253"/>
              <a:gd name="connsiteX4-119" fmla="*/ 0 w 21620"/>
              <a:gd name="connsiteY4-120" fmla="*/ 0 h 44253"/>
              <a:gd name="connsiteX0-121" fmla="*/ 0 w 21620"/>
              <a:gd name="connsiteY0-122" fmla="*/ 0 h 44253"/>
              <a:gd name="connsiteX1-123" fmla="*/ 21600 w 21620"/>
              <a:gd name="connsiteY1-124" fmla="*/ 0 h 44253"/>
              <a:gd name="connsiteX2-125" fmla="*/ 21620 w 21620"/>
              <a:gd name="connsiteY2-126" fmla="*/ 44253 h 44253"/>
              <a:gd name="connsiteX3-127" fmla="*/ 0 w 21620"/>
              <a:gd name="connsiteY3-128" fmla="*/ 14195 h 44253"/>
              <a:gd name="connsiteX4-129" fmla="*/ 0 w 21620"/>
              <a:gd name="connsiteY4-130" fmla="*/ 0 h 44253"/>
              <a:gd name="connsiteX0-131" fmla="*/ 0 w 21620"/>
              <a:gd name="connsiteY0-132" fmla="*/ 0 h 44253"/>
              <a:gd name="connsiteX1-133" fmla="*/ 21600 w 21620"/>
              <a:gd name="connsiteY1-134" fmla="*/ 0 h 44253"/>
              <a:gd name="connsiteX2-135" fmla="*/ 21620 w 21620"/>
              <a:gd name="connsiteY2-136" fmla="*/ 44253 h 44253"/>
              <a:gd name="connsiteX3-137" fmla="*/ 0 w 21620"/>
              <a:gd name="connsiteY3-138" fmla="*/ 14195 h 44253"/>
              <a:gd name="connsiteX4-139" fmla="*/ 0 w 21620"/>
              <a:gd name="connsiteY4-140" fmla="*/ 0 h 44253"/>
              <a:gd name="connsiteX0-141" fmla="*/ 0 w 21620"/>
              <a:gd name="connsiteY0-142" fmla="*/ 0 h 44253"/>
              <a:gd name="connsiteX1-143" fmla="*/ 21600 w 21620"/>
              <a:gd name="connsiteY1-144" fmla="*/ 0 h 44253"/>
              <a:gd name="connsiteX2-145" fmla="*/ 21620 w 21620"/>
              <a:gd name="connsiteY2-146" fmla="*/ 44253 h 44253"/>
              <a:gd name="connsiteX3-147" fmla="*/ 0 w 21620"/>
              <a:gd name="connsiteY3-148" fmla="*/ 14195 h 44253"/>
              <a:gd name="connsiteX4-149" fmla="*/ 0 w 21620"/>
              <a:gd name="connsiteY4-150" fmla="*/ 0 h 442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0" h="44253">
                <a:moveTo>
                  <a:pt x="0" y="0"/>
                </a:moveTo>
                <a:lnTo>
                  <a:pt x="21600" y="0"/>
                </a:lnTo>
                <a:cubicBezTo>
                  <a:pt x="21593" y="2634"/>
                  <a:pt x="21627" y="41619"/>
                  <a:pt x="21620" y="44253"/>
                </a:cubicBezTo>
                <a:cubicBezTo>
                  <a:pt x="14174" y="-8203"/>
                  <a:pt x="15500" y="72075"/>
                  <a:pt x="0" y="14195"/>
                </a:cubicBezTo>
                <a:lnTo>
                  <a:pt x="0" y="0"/>
                </a:lnTo>
                <a:close/>
              </a:path>
            </a:pathLst>
          </a:cu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 rot="16200000">
            <a:off x="10166648" y="-126609"/>
            <a:ext cx="1831715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331207" y="2214390"/>
            <a:ext cx="178104" cy="1077498"/>
          </a:xfrm>
          <a:prstGeom prst="line">
            <a:avLst/>
          </a:prstGeom>
          <a:ln w="34925">
            <a:solidFill>
              <a:srgbClr val="BC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5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766"/>
          <a:stretch>
            <a:fillRect/>
          </a:stretch>
        </p:blipFill>
        <p:spPr>
          <a:xfrm>
            <a:off x="0" y="4667522"/>
            <a:ext cx="12192000" cy="2190479"/>
          </a:xfrm>
          <a:custGeom>
            <a:avLst/>
            <a:gdLst>
              <a:gd name="connsiteX0" fmla="*/ 9359903 w 12192000"/>
              <a:gd name="connsiteY0" fmla="*/ 90 h 2553489"/>
              <a:gd name="connsiteX1" fmla="*/ 12192000 w 12192000"/>
              <a:gd name="connsiteY1" fmla="*/ 254004 h 2553489"/>
              <a:gd name="connsiteX2" fmla="*/ 12192000 w 12192000"/>
              <a:gd name="connsiteY2" fmla="*/ 2553489 h 2553489"/>
              <a:gd name="connsiteX3" fmla="*/ 0 w 12192000"/>
              <a:gd name="connsiteY3" fmla="*/ 2553489 h 2553489"/>
              <a:gd name="connsiteX4" fmla="*/ 0 w 12192000"/>
              <a:gd name="connsiteY4" fmla="*/ 1305941 h 2553489"/>
              <a:gd name="connsiteX5" fmla="*/ 543780 w 12192000"/>
              <a:gd name="connsiteY5" fmla="*/ 1300353 h 2553489"/>
              <a:gd name="connsiteX6" fmla="*/ 9359903 w 12192000"/>
              <a:gd name="connsiteY6" fmla="*/ 90 h 255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553489">
                <a:moveTo>
                  <a:pt x="9359903" y="90"/>
                </a:moveTo>
                <a:cubicBezTo>
                  <a:pt x="10148736" y="2988"/>
                  <a:pt x="11066611" y="76772"/>
                  <a:pt x="12192000" y="254004"/>
                </a:cubicBezTo>
                <a:lnTo>
                  <a:pt x="12192000" y="2553489"/>
                </a:lnTo>
                <a:lnTo>
                  <a:pt x="0" y="2553489"/>
                </a:lnTo>
                <a:lnTo>
                  <a:pt x="0" y="1305941"/>
                </a:lnTo>
                <a:lnTo>
                  <a:pt x="543780" y="1300353"/>
                </a:lnTo>
                <a:cubicBezTo>
                  <a:pt x="5026595" y="1206598"/>
                  <a:pt x="6073099" y="-11985"/>
                  <a:pt x="9359903" y="90"/>
                </a:cubicBezTo>
                <a:close/>
              </a:path>
            </a:pathLst>
          </a:custGeom>
          <a:blipFill>
            <a:blip r:embed="rId5"/>
            <a:tile tx="0" ty="0" sx="100000" sy="100000" flip="none" algn="tl"/>
          </a:blipFill>
        </p:spPr>
      </p:pic>
      <p:sp>
        <p:nvSpPr>
          <p:cNvPr id="11" name="流程图: 文档 10"/>
          <p:cNvSpPr/>
          <p:nvPr/>
        </p:nvSpPr>
        <p:spPr>
          <a:xfrm flipH="1" flipV="1">
            <a:off x="-11016" y="4668801"/>
            <a:ext cx="12203016" cy="218917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21"/>
              <a:gd name="connsiteX1-3" fmla="*/ 21600 w 21600"/>
              <a:gd name="connsiteY1-4" fmla="*/ 0 h 20821"/>
              <a:gd name="connsiteX2-5" fmla="*/ 21600 w 21600"/>
              <a:gd name="connsiteY2-6" fmla="*/ 10200 h 20821"/>
              <a:gd name="connsiteX3-7" fmla="*/ 0 w 21600"/>
              <a:gd name="connsiteY3-8" fmla="*/ 20172 h 20821"/>
              <a:gd name="connsiteX4-9" fmla="*/ 0 w 21600"/>
              <a:gd name="connsiteY4-10" fmla="*/ 0 h 20821"/>
              <a:gd name="connsiteX0-11" fmla="*/ 0 w 21600"/>
              <a:gd name="connsiteY0-12" fmla="*/ 0 h 19788"/>
              <a:gd name="connsiteX1-13" fmla="*/ 21600 w 21600"/>
              <a:gd name="connsiteY1-14" fmla="*/ 0 h 19788"/>
              <a:gd name="connsiteX2-15" fmla="*/ 21600 w 21600"/>
              <a:gd name="connsiteY2-16" fmla="*/ 10200 h 19788"/>
              <a:gd name="connsiteX3-17" fmla="*/ 0 w 21600"/>
              <a:gd name="connsiteY3-18" fmla="*/ 19093 h 19788"/>
              <a:gd name="connsiteX4-19" fmla="*/ 0 w 21600"/>
              <a:gd name="connsiteY4-20" fmla="*/ 0 h 19788"/>
              <a:gd name="connsiteX0-21" fmla="*/ 0 w 21600"/>
              <a:gd name="connsiteY0-22" fmla="*/ 0 h 21432"/>
              <a:gd name="connsiteX1-23" fmla="*/ 21600 w 21600"/>
              <a:gd name="connsiteY1-24" fmla="*/ 0 h 21432"/>
              <a:gd name="connsiteX2-25" fmla="*/ 21600 w 21600"/>
              <a:gd name="connsiteY2-26" fmla="*/ 10200 h 21432"/>
              <a:gd name="connsiteX3-27" fmla="*/ 0 w 21600"/>
              <a:gd name="connsiteY3-28" fmla="*/ 19093 h 21432"/>
              <a:gd name="connsiteX4-29" fmla="*/ 0 w 21600"/>
              <a:gd name="connsiteY4-30" fmla="*/ 0 h 21432"/>
              <a:gd name="connsiteX0-31" fmla="*/ 0 w 21600"/>
              <a:gd name="connsiteY0-32" fmla="*/ 0 h 21442"/>
              <a:gd name="connsiteX1-33" fmla="*/ 21600 w 21600"/>
              <a:gd name="connsiteY1-34" fmla="*/ 0 h 21442"/>
              <a:gd name="connsiteX2-35" fmla="*/ 21600 w 21600"/>
              <a:gd name="connsiteY2-36" fmla="*/ 10200 h 21442"/>
              <a:gd name="connsiteX3-37" fmla="*/ 0 w 21600"/>
              <a:gd name="connsiteY3-38" fmla="*/ 19093 h 21442"/>
              <a:gd name="connsiteX4-39" fmla="*/ 0 w 21600"/>
              <a:gd name="connsiteY4-40" fmla="*/ 0 h 214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1442">
                <a:moveTo>
                  <a:pt x="0" y="0"/>
                </a:moveTo>
                <a:lnTo>
                  <a:pt x="21600" y="0"/>
                </a:lnTo>
                <a:lnTo>
                  <a:pt x="21600" y="10200"/>
                </a:lnTo>
                <a:cubicBezTo>
                  <a:pt x="10780" y="10308"/>
                  <a:pt x="10741" y="27591"/>
                  <a:pt x="0" y="19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D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4685" y="1859597"/>
            <a:ext cx="38503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04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流程图: 文档 4"/>
          <p:cNvSpPr/>
          <p:nvPr/>
        </p:nvSpPr>
        <p:spPr>
          <a:xfrm flipH="1" flipV="1">
            <a:off x="-11016" y="4667522"/>
            <a:ext cx="12203016" cy="219045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52"/>
              <a:gd name="connsiteX1-3" fmla="*/ 21600 w 21600"/>
              <a:gd name="connsiteY1-4" fmla="*/ 0 h 20852"/>
              <a:gd name="connsiteX2-5" fmla="*/ 21600 w 21600"/>
              <a:gd name="connsiteY2-6" fmla="*/ 10943 h 20852"/>
              <a:gd name="connsiteX3-7" fmla="*/ 0 w 21600"/>
              <a:gd name="connsiteY3-8" fmla="*/ 20172 h 20852"/>
              <a:gd name="connsiteX4-9" fmla="*/ 0 w 21600"/>
              <a:gd name="connsiteY4-10" fmla="*/ 0 h 20852"/>
              <a:gd name="connsiteX0-11" fmla="*/ 0 w 21600"/>
              <a:gd name="connsiteY0-12" fmla="*/ 0 h 22400"/>
              <a:gd name="connsiteX1-13" fmla="*/ 21600 w 21600"/>
              <a:gd name="connsiteY1-14" fmla="*/ 0 h 22400"/>
              <a:gd name="connsiteX2-15" fmla="*/ 21600 w 21600"/>
              <a:gd name="connsiteY2-16" fmla="*/ 10943 h 22400"/>
              <a:gd name="connsiteX3-17" fmla="*/ 0 w 21600"/>
              <a:gd name="connsiteY3-18" fmla="*/ 20172 h 22400"/>
              <a:gd name="connsiteX4-19" fmla="*/ 0 w 21600"/>
              <a:gd name="connsiteY4-20" fmla="*/ 0 h 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2400">
                <a:moveTo>
                  <a:pt x="0" y="0"/>
                </a:moveTo>
                <a:lnTo>
                  <a:pt x="21600" y="0"/>
                </a:lnTo>
                <a:lnTo>
                  <a:pt x="21600" y="10943"/>
                </a:lnTo>
                <a:cubicBezTo>
                  <a:pt x="10800" y="10943"/>
                  <a:pt x="10624" y="28464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文档 8"/>
          <p:cNvSpPr/>
          <p:nvPr/>
        </p:nvSpPr>
        <p:spPr>
          <a:xfrm flipV="1">
            <a:off x="-11016" y="5389726"/>
            <a:ext cx="12214315" cy="14682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33263"/>
              <a:gd name="connsiteX1-3" fmla="*/ 21600 w 21600"/>
              <a:gd name="connsiteY1-4" fmla="*/ 0 h 33263"/>
              <a:gd name="connsiteX2-5" fmla="*/ 21600 w 21600"/>
              <a:gd name="connsiteY2-6" fmla="*/ 17322 h 33263"/>
              <a:gd name="connsiteX3-7" fmla="*/ 0 w 21600"/>
              <a:gd name="connsiteY3-8" fmla="*/ 20172 h 33263"/>
              <a:gd name="connsiteX4-9" fmla="*/ 0 w 21600"/>
              <a:gd name="connsiteY4-10" fmla="*/ 0 h 33263"/>
              <a:gd name="connsiteX0-11" fmla="*/ 0 w 21600"/>
              <a:gd name="connsiteY0-12" fmla="*/ 0 h 31049"/>
              <a:gd name="connsiteX1-13" fmla="*/ 21600 w 21600"/>
              <a:gd name="connsiteY1-14" fmla="*/ 0 h 31049"/>
              <a:gd name="connsiteX2-15" fmla="*/ 21600 w 21600"/>
              <a:gd name="connsiteY2-16" fmla="*/ 17322 h 31049"/>
              <a:gd name="connsiteX3-17" fmla="*/ 0 w 21600"/>
              <a:gd name="connsiteY3-18" fmla="*/ 20172 h 31049"/>
              <a:gd name="connsiteX4-19" fmla="*/ 0 w 21600"/>
              <a:gd name="connsiteY4-20" fmla="*/ 0 h 31049"/>
              <a:gd name="connsiteX0-21" fmla="*/ 0 w 21600"/>
              <a:gd name="connsiteY0-22" fmla="*/ 0 h 32021"/>
              <a:gd name="connsiteX1-23" fmla="*/ 21600 w 21600"/>
              <a:gd name="connsiteY1-24" fmla="*/ 0 h 32021"/>
              <a:gd name="connsiteX2-25" fmla="*/ 21600 w 21600"/>
              <a:gd name="connsiteY2-26" fmla="*/ 17322 h 32021"/>
              <a:gd name="connsiteX3-27" fmla="*/ 0 w 21600"/>
              <a:gd name="connsiteY3-28" fmla="*/ 20172 h 32021"/>
              <a:gd name="connsiteX4-29" fmla="*/ 0 w 21600"/>
              <a:gd name="connsiteY4-30" fmla="*/ 0 h 32021"/>
              <a:gd name="connsiteX0-31" fmla="*/ 0 w 21600"/>
              <a:gd name="connsiteY0-32" fmla="*/ 0 h 31634"/>
              <a:gd name="connsiteX1-33" fmla="*/ 21600 w 21600"/>
              <a:gd name="connsiteY1-34" fmla="*/ 0 h 31634"/>
              <a:gd name="connsiteX2-35" fmla="*/ 21600 w 21600"/>
              <a:gd name="connsiteY2-36" fmla="*/ 17322 h 31634"/>
              <a:gd name="connsiteX3-37" fmla="*/ 0 w 21600"/>
              <a:gd name="connsiteY3-38" fmla="*/ 20172 h 31634"/>
              <a:gd name="connsiteX4-39" fmla="*/ 0 w 21600"/>
              <a:gd name="connsiteY4-40" fmla="*/ 0 h 31634"/>
              <a:gd name="connsiteX0-41" fmla="*/ 0 w 21600"/>
              <a:gd name="connsiteY0-42" fmla="*/ 0 h 30297"/>
              <a:gd name="connsiteX1-43" fmla="*/ 21600 w 21600"/>
              <a:gd name="connsiteY1-44" fmla="*/ 0 h 30297"/>
              <a:gd name="connsiteX2-45" fmla="*/ 21580 w 21600"/>
              <a:gd name="connsiteY2-46" fmla="*/ 7902 h 30297"/>
              <a:gd name="connsiteX3-47" fmla="*/ 0 w 21600"/>
              <a:gd name="connsiteY3-48" fmla="*/ 20172 h 30297"/>
              <a:gd name="connsiteX4-49" fmla="*/ 0 w 21600"/>
              <a:gd name="connsiteY4-50" fmla="*/ 0 h 30297"/>
              <a:gd name="connsiteX0-51" fmla="*/ 0 w 21600"/>
              <a:gd name="connsiteY0-52" fmla="*/ 0 h 31230"/>
              <a:gd name="connsiteX1-53" fmla="*/ 21600 w 21600"/>
              <a:gd name="connsiteY1-54" fmla="*/ 0 h 31230"/>
              <a:gd name="connsiteX2-55" fmla="*/ 21580 w 21600"/>
              <a:gd name="connsiteY2-56" fmla="*/ 14723 h 31230"/>
              <a:gd name="connsiteX3-57" fmla="*/ 0 w 21600"/>
              <a:gd name="connsiteY3-58" fmla="*/ 20172 h 31230"/>
              <a:gd name="connsiteX4-59" fmla="*/ 0 w 21600"/>
              <a:gd name="connsiteY4-60" fmla="*/ 0 h 31230"/>
              <a:gd name="connsiteX0-61" fmla="*/ 0 w 21602"/>
              <a:gd name="connsiteY0-62" fmla="*/ 0 h 31378"/>
              <a:gd name="connsiteX1-63" fmla="*/ 21600 w 21602"/>
              <a:gd name="connsiteY1-64" fmla="*/ 0 h 31378"/>
              <a:gd name="connsiteX2-65" fmla="*/ 21600 w 21602"/>
              <a:gd name="connsiteY2-66" fmla="*/ 15697 h 31378"/>
              <a:gd name="connsiteX3-67" fmla="*/ 0 w 21602"/>
              <a:gd name="connsiteY3-68" fmla="*/ 20172 h 31378"/>
              <a:gd name="connsiteX4-69" fmla="*/ 0 w 21602"/>
              <a:gd name="connsiteY4-70" fmla="*/ 0 h 31378"/>
              <a:gd name="connsiteX0-71" fmla="*/ 0 w 21602"/>
              <a:gd name="connsiteY0-72" fmla="*/ 0 h 26406"/>
              <a:gd name="connsiteX1-73" fmla="*/ 21600 w 21602"/>
              <a:gd name="connsiteY1-74" fmla="*/ 0 h 26406"/>
              <a:gd name="connsiteX2-75" fmla="*/ 21600 w 21602"/>
              <a:gd name="connsiteY2-76" fmla="*/ 15697 h 26406"/>
              <a:gd name="connsiteX3-77" fmla="*/ 0 w 21602"/>
              <a:gd name="connsiteY3-78" fmla="*/ 14195 h 26406"/>
              <a:gd name="connsiteX4-79" fmla="*/ 0 w 21602"/>
              <a:gd name="connsiteY4-80" fmla="*/ 0 h 26406"/>
              <a:gd name="connsiteX0-81" fmla="*/ 0 w 21620"/>
              <a:gd name="connsiteY0-82" fmla="*/ 0 h 44253"/>
              <a:gd name="connsiteX1-83" fmla="*/ 21600 w 21620"/>
              <a:gd name="connsiteY1-84" fmla="*/ 0 h 44253"/>
              <a:gd name="connsiteX2-85" fmla="*/ 21620 w 21620"/>
              <a:gd name="connsiteY2-86" fmla="*/ 44253 h 44253"/>
              <a:gd name="connsiteX3-87" fmla="*/ 0 w 21620"/>
              <a:gd name="connsiteY3-88" fmla="*/ 14195 h 44253"/>
              <a:gd name="connsiteX4-89" fmla="*/ 0 w 21620"/>
              <a:gd name="connsiteY4-90" fmla="*/ 0 h 44253"/>
              <a:gd name="connsiteX0-91" fmla="*/ 0 w 21620"/>
              <a:gd name="connsiteY0-92" fmla="*/ 0 h 44253"/>
              <a:gd name="connsiteX1-93" fmla="*/ 21600 w 21620"/>
              <a:gd name="connsiteY1-94" fmla="*/ 0 h 44253"/>
              <a:gd name="connsiteX2-95" fmla="*/ 21620 w 21620"/>
              <a:gd name="connsiteY2-96" fmla="*/ 44253 h 44253"/>
              <a:gd name="connsiteX3-97" fmla="*/ 0 w 21620"/>
              <a:gd name="connsiteY3-98" fmla="*/ 14195 h 44253"/>
              <a:gd name="connsiteX4-99" fmla="*/ 0 w 21620"/>
              <a:gd name="connsiteY4-100" fmla="*/ 0 h 44253"/>
              <a:gd name="connsiteX0-101" fmla="*/ 0 w 21620"/>
              <a:gd name="connsiteY0-102" fmla="*/ 0 h 44253"/>
              <a:gd name="connsiteX1-103" fmla="*/ 21600 w 21620"/>
              <a:gd name="connsiteY1-104" fmla="*/ 0 h 44253"/>
              <a:gd name="connsiteX2-105" fmla="*/ 21620 w 21620"/>
              <a:gd name="connsiteY2-106" fmla="*/ 44253 h 44253"/>
              <a:gd name="connsiteX3-107" fmla="*/ 0 w 21620"/>
              <a:gd name="connsiteY3-108" fmla="*/ 14195 h 44253"/>
              <a:gd name="connsiteX4-109" fmla="*/ 0 w 21620"/>
              <a:gd name="connsiteY4-110" fmla="*/ 0 h 44253"/>
              <a:gd name="connsiteX0-111" fmla="*/ 0 w 21620"/>
              <a:gd name="connsiteY0-112" fmla="*/ 0 h 44253"/>
              <a:gd name="connsiteX1-113" fmla="*/ 21600 w 21620"/>
              <a:gd name="connsiteY1-114" fmla="*/ 0 h 44253"/>
              <a:gd name="connsiteX2-115" fmla="*/ 21620 w 21620"/>
              <a:gd name="connsiteY2-116" fmla="*/ 44253 h 44253"/>
              <a:gd name="connsiteX3-117" fmla="*/ 0 w 21620"/>
              <a:gd name="connsiteY3-118" fmla="*/ 14195 h 44253"/>
              <a:gd name="connsiteX4-119" fmla="*/ 0 w 21620"/>
              <a:gd name="connsiteY4-120" fmla="*/ 0 h 44253"/>
              <a:gd name="connsiteX0-121" fmla="*/ 0 w 21620"/>
              <a:gd name="connsiteY0-122" fmla="*/ 0 h 44253"/>
              <a:gd name="connsiteX1-123" fmla="*/ 21600 w 21620"/>
              <a:gd name="connsiteY1-124" fmla="*/ 0 h 44253"/>
              <a:gd name="connsiteX2-125" fmla="*/ 21620 w 21620"/>
              <a:gd name="connsiteY2-126" fmla="*/ 44253 h 44253"/>
              <a:gd name="connsiteX3-127" fmla="*/ 0 w 21620"/>
              <a:gd name="connsiteY3-128" fmla="*/ 14195 h 44253"/>
              <a:gd name="connsiteX4-129" fmla="*/ 0 w 21620"/>
              <a:gd name="connsiteY4-130" fmla="*/ 0 h 44253"/>
              <a:gd name="connsiteX0-131" fmla="*/ 0 w 21620"/>
              <a:gd name="connsiteY0-132" fmla="*/ 0 h 44253"/>
              <a:gd name="connsiteX1-133" fmla="*/ 21600 w 21620"/>
              <a:gd name="connsiteY1-134" fmla="*/ 0 h 44253"/>
              <a:gd name="connsiteX2-135" fmla="*/ 21620 w 21620"/>
              <a:gd name="connsiteY2-136" fmla="*/ 44253 h 44253"/>
              <a:gd name="connsiteX3-137" fmla="*/ 0 w 21620"/>
              <a:gd name="connsiteY3-138" fmla="*/ 14195 h 44253"/>
              <a:gd name="connsiteX4-139" fmla="*/ 0 w 21620"/>
              <a:gd name="connsiteY4-140" fmla="*/ 0 h 44253"/>
              <a:gd name="connsiteX0-141" fmla="*/ 0 w 21620"/>
              <a:gd name="connsiteY0-142" fmla="*/ 0 h 44253"/>
              <a:gd name="connsiteX1-143" fmla="*/ 21600 w 21620"/>
              <a:gd name="connsiteY1-144" fmla="*/ 0 h 44253"/>
              <a:gd name="connsiteX2-145" fmla="*/ 21620 w 21620"/>
              <a:gd name="connsiteY2-146" fmla="*/ 44253 h 44253"/>
              <a:gd name="connsiteX3-147" fmla="*/ 0 w 21620"/>
              <a:gd name="connsiteY3-148" fmla="*/ 14195 h 44253"/>
              <a:gd name="connsiteX4-149" fmla="*/ 0 w 21620"/>
              <a:gd name="connsiteY4-150" fmla="*/ 0 h 442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0" h="44253">
                <a:moveTo>
                  <a:pt x="0" y="0"/>
                </a:moveTo>
                <a:lnTo>
                  <a:pt x="21600" y="0"/>
                </a:lnTo>
                <a:cubicBezTo>
                  <a:pt x="21593" y="2634"/>
                  <a:pt x="21627" y="41619"/>
                  <a:pt x="21620" y="44253"/>
                </a:cubicBezTo>
                <a:cubicBezTo>
                  <a:pt x="14174" y="-8203"/>
                  <a:pt x="15500" y="72075"/>
                  <a:pt x="0" y="14195"/>
                </a:cubicBezTo>
                <a:lnTo>
                  <a:pt x="0" y="0"/>
                </a:lnTo>
                <a:close/>
              </a:path>
            </a:pathLst>
          </a:cu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 rot="16200000">
            <a:off x="10166648" y="-126609"/>
            <a:ext cx="1831715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331207" y="2214390"/>
            <a:ext cx="178104" cy="1077498"/>
          </a:xfrm>
          <a:prstGeom prst="line">
            <a:avLst/>
          </a:prstGeom>
          <a:ln w="34925">
            <a:solidFill>
              <a:srgbClr val="BC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64668" y="2790621"/>
            <a:ext cx="31838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个人期末总结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56772" y="760163"/>
            <a:ext cx="142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3127" y="1255923"/>
            <a:ext cx="160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CONTENTS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44045" y="3198168"/>
            <a:ext cx="252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整体项目概况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22826" y="3198167"/>
            <a:ext cx="25228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项目工作进程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44044" y="4846101"/>
            <a:ext cx="252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项目成果展示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22825" y="4846101"/>
            <a:ext cx="25228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个人期末总结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31759" y="3228944"/>
            <a:ext cx="88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2150" y="3228944"/>
            <a:ext cx="88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82149" y="4860006"/>
            <a:ext cx="88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1758" y="4864070"/>
            <a:ext cx="88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: 圆角 13"/>
          <p:cNvSpPr/>
          <p:nvPr/>
        </p:nvSpPr>
        <p:spPr>
          <a:xfrm rot="2514768">
            <a:off x="9276758" y="108144"/>
            <a:ext cx="3624060" cy="924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8262381">
            <a:off x="7419357" y="3201839"/>
            <a:ext cx="251300" cy="252246"/>
          </a:xfrm>
          <a:custGeom>
            <a:avLst/>
            <a:gdLst>
              <a:gd name="connsiteX0" fmla="*/ 2271302 w 2671913"/>
              <a:gd name="connsiteY0" fmla="*/ 1219432 h 1264662"/>
              <a:gd name="connsiteX1" fmla="*/ 2253817 w 2671913"/>
              <a:gd name="connsiteY1" fmla="*/ 1227448 h 1264662"/>
              <a:gd name="connsiteX2" fmla="*/ 2039582 w 2671913"/>
              <a:gd name="connsiteY2" fmla="*/ 1264662 h 1264662"/>
              <a:gd name="connsiteX3" fmla="*/ 632331 w 2671913"/>
              <a:gd name="connsiteY3" fmla="*/ 1264662 h 1264662"/>
              <a:gd name="connsiteX4" fmla="*/ 418096 w 2671913"/>
              <a:gd name="connsiteY4" fmla="*/ 1227447 h 1264662"/>
              <a:gd name="connsiteX5" fmla="*/ 376021 w 2671913"/>
              <a:gd name="connsiteY5" fmla="*/ 1208159 h 1264662"/>
              <a:gd name="connsiteX6" fmla="*/ 2459399 w 2671913"/>
              <a:gd name="connsiteY6" fmla="*/ 1101559 h 1264662"/>
              <a:gd name="connsiteX7" fmla="*/ 2436657 w 2671913"/>
              <a:gd name="connsiteY7" fmla="*/ 1124471 h 1264662"/>
              <a:gd name="connsiteX8" fmla="*/ 2397912 w 2671913"/>
              <a:gd name="connsiteY8" fmla="*/ 1150796 h 1264662"/>
              <a:gd name="connsiteX9" fmla="*/ 255245 w 2671913"/>
              <a:gd name="connsiteY9" fmla="*/ 1138052 h 1264662"/>
              <a:gd name="connsiteX10" fmla="*/ 235256 w 2671913"/>
              <a:gd name="connsiteY10" fmla="*/ 1124470 h 1264662"/>
              <a:gd name="connsiteX11" fmla="*/ 194956 w 2671913"/>
              <a:gd name="connsiteY11" fmla="*/ 1088091 h 1264662"/>
              <a:gd name="connsiteX12" fmla="*/ 2568562 w 2671913"/>
              <a:gd name="connsiteY12" fmla="*/ 976036 h 1264662"/>
              <a:gd name="connsiteX13" fmla="*/ 2534691 w 2671913"/>
              <a:gd name="connsiteY13" fmla="*/ 1025703 h 1264662"/>
              <a:gd name="connsiteX14" fmla="*/ 2527868 w 2671913"/>
              <a:gd name="connsiteY14" fmla="*/ 1032577 h 1264662"/>
              <a:gd name="connsiteX15" fmla="*/ 132194 w 2671913"/>
              <a:gd name="connsiteY15" fmla="*/ 1018328 h 1264662"/>
              <a:gd name="connsiteX16" fmla="*/ 93312 w 2671913"/>
              <a:gd name="connsiteY16" fmla="*/ 961314 h 1264662"/>
              <a:gd name="connsiteX17" fmla="*/ 2633248 w 2671913"/>
              <a:gd name="connsiteY17" fmla="*/ 846698 h 1264662"/>
              <a:gd name="connsiteX18" fmla="*/ 2628053 w 2671913"/>
              <a:gd name="connsiteY18" fmla="*/ 864191 h 1264662"/>
              <a:gd name="connsiteX19" fmla="*/ 2606111 w 2671913"/>
              <a:gd name="connsiteY19" fmla="*/ 909577 h 1264662"/>
              <a:gd name="connsiteX20" fmla="*/ 58476 w 2671913"/>
              <a:gd name="connsiteY20" fmla="*/ 894423 h 1264662"/>
              <a:gd name="connsiteX21" fmla="*/ 43861 w 2671913"/>
              <a:gd name="connsiteY21" fmla="*/ 864191 h 1264662"/>
              <a:gd name="connsiteX22" fmla="*/ 34074 w 2671913"/>
              <a:gd name="connsiteY22" fmla="*/ 831239 h 1264662"/>
              <a:gd name="connsiteX23" fmla="*/ 2661019 w 2671913"/>
              <a:gd name="connsiteY23" fmla="*/ 740392 h 1264662"/>
              <a:gd name="connsiteX24" fmla="*/ 2659066 w 2671913"/>
              <a:gd name="connsiteY24" fmla="*/ 759768 h 1264662"/>
              <a:gd name="connsiteX25" fmla="*/ 2651163 w 2671913"/>
              <a:gd name="connsiteY25" fmla="*/ 786380 h 1264662"/>
              <a:gd name="connsiteX26" fmla="*/ 16096 w 2671913"/>
              <a:gd name="connsiteY26" fmla="*/ 770707 h 1264662"/>
              <a:gd name="connsiteX27" fmla="*/ 12847 w 2671913"/>
              <a:gd name="connsiteY27" fmla="*/ 759768 h 1264662"/>
              <a:gd name="connsiteX28" fmla="*/ 9303 w 2671913"/>
              <a:gd name="connsiteY28" fmla="*/ 724620 h 1264662"/>
              <a:gd name="connsiteX29" fmla="*/ 2670587 w 2671913"/>
              <a:gd name="connsiteY29" fmla="*/ 614806 h 1264662"/>
              <a:gd name="connsiteX30" fmla="*/ 2671913 w 2671913"/>
              <a:gd name="connsiteY30" fmla="*/ 632331 h 1264662"/>
              <a:gd name="connsiteX31" fmla="*/ 2667469 w 2671913"/>
              <a:gd name="connsiteY31" fmla="*/ 676407 h 1264662"/>
              <a:gd name="connsiteX32" fmla="*/ 2845 w 2671913"/>
              <a:gd name="connsiteY32" fmla="*/ 660557 h 1264662"/>
              <a:gd name="connsiteX33" fmla="*/ 0 w 2671913"/>
              <a:gd name="connsiteY33" fmla="*/ 632331 h 1264662"/>
              <a:gd name="connsiteX34" fmla="*/ 2526 w 2671913"/>
              <a:gd name="connsiteY34" fmla="*/ 598937 h 1264662"/>
              <a:gd name="connsiteX35" fmla="*/ 2655272 w 2671913"/>
              <a:gd name="connsiteY35" fmla="*/ 495441 h 1264662"/>
              <a:gd name="connsiteX36" fmla="*/ 2664627 w 2671913"/>
              <a:gd name="connsiteY36" fmla="*/ 536033 h 1264662"/>
              <a:gd name="connsiteX37" fmla="*/ 2665905 w 2671913"/>
              <a:gd name="connsiteY37" fmla="*/ 552932 h 1264662"/>
              <a:gd name="connsiteX38" fmla="*/ 7204 w 2671913"/>
              <a:gd name="connsiteY38" fmla="*/ 537118 h 1264662"/>
              <a:gd name="connsiteX39" fmla="*/ 7286 w 2671913"/>
              <a:gd name="connsiteY39" fmla="*/ 536033 h 1264662"/>
              <a:gd name="connsiteX40" fmla="*/ 20253 w 2671913"/>
              <a:gd name="connsiteY40" fmla="*/ 479769 h 1264662"/>
              <a:gd name="connsiteX41" fmla="*/ 2615789 w 2671913"/>
              <a:gd name="connsiteY41" fmla="*/ 374004 h 1264662"/>
              <a:gd name="connsiteX42" fmla="*/ 2637575 w 2671913"/>
              <a:gd name="connsiteY42" fmla="*/ 429298 h 1264662"/>
              <a:gd name="connsiteX43" fmla="*/ 40424 w 2671913"/>
              <a:gd name="connsiteY43" fmla="*/ 413850 h 1264662"/>
              <a:gd name="connsiteX44" fmla="*/ 62108 w 2671913"/>
              <a:gd name="connsiteY44" fmla="*/ 358816 h 1264662"/>
              <a:gd name="connsiteX45" fmla="*/ 2307556 w 2671913"/>
              <a:gd name="connsiteY45" fmla="*/ 61547 h 1264662"/>
              <a:gd name="connsiteX46" fmla="*/ 385419 w 2671913"/>
              <a:gd name="connsiteY46" fmla="*/ 50115 h 1264662"/>
              <a:gd name="connsiteX47" fmla="*/ 386199 w 2671913"/>
              <a:gd name="connsiteY47" fmla="*/ 49691 h 1264662"/>
              <a:gd name="connsiteX48" fmla="*/ 632331 w 2671913"/>
              <a:gd name="connsiteY48" fmla="*/ 0 h 1264662"/>
              <a:gd name="connsiteX49" fmla="*/ 2039582 w 2671913"/>
              <a:gd name="connsiteY49" fmla="*/ 0 h 1264662"/>
              <a:gd name="connsiteX50" fmla="*/ 2285714 w 2671913"/>
              <a:gd name="connsiteY50" fmla="*/ 49692 h 1264662"/>
              <a:gd name="connsiteX51" fmla="*/ 2549696 w 2671913"/>
              <a:gd name="connsiteY51" fmla="*/ 261548 h 1264662"/>
              <a:gd name="connsiteX52" fmla="*/ 2563921 w 2671913"/>
              <a:gd name="connsiteY52" fmla="*/ 278788 h 1264662"/>
              <a:gd name="connsiteX53" fmla="*/ 2581924 w 2671913"/>
              <a:gd name="connsiteY53" fmla="*/ 310111 h 1264662"/>
              <a:gd name="connsiteX54" fmla="*/ 98479 w 2671913"/>
              <a:gd name="connsiteY54" fmla="*/ 295340 h 1264662"/>
              <a:gd name="connsiteX55" fmla="*/ 107992 w 2671913"/>
              <a:gd name="connsiteY55" fmla="*/ 278789 h 1264662"/>
              <a:gd name="connsiteX56" fmla="*/ 134071 w 2671913"/>
              <a:gd name="connsiteY56" fmla="*/ 247180 h 1264662"/>
              <a:gd name="connsiteX57" fmla="*/ 2486707 w 2671913"/>
              <a:gd name="connsiteY57" fmla="*/ 185205 h 1264662"/>
              <a:gd name="connsiteX58" fmla="*/ 2487432 w 2671913"/>
              <a:gd name="connsiteY58" fmla="*/ 186083 h 1264662"/>
              <a:gd name="connsiteX59" fmla="*/ 200626 w 2671913"/>
              <a:gd name="connsiteY59" fmla="*/ 172482 h 1264662"/>
              <a:gd name="connsiteX60" fmla="*/ 258834 w 2671913"/>
              <a:gd name="connsiteY60" fmla="*/ 124456 h 1264662"/>
              <a:gd name="connsiteX61" fmla="*/ 2428722 w 2671913"/>
              <a:gd name="connsiteY61" fmla="*/ 137363 h 126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671913" h="1264662">
                <a:moveTo>
                  <a:pt x="2271302" y="1219432"/>
                </a:moveTo>
                <a:lnTo>
                  <a:pt x="2253817" y="1227448"/>
                </a:lnTo>
                <a:cubicBezTo>
                  <a:pt x="2186915" y="1251535"/>
                  <a:pt x="2114781" y="1264662"/>
                  <a:pt x="2039582" y="1264662"/>
                </a:cubicBezTo>
                <a:lnTo>
                  <a:pt x="632331" y="1264662"/>
                </a:lnTo>
                <a:cubicBezTo>
                  <a:pt x="557132" y="1264662"/>
                  <a:pt x="484997" y="1251535"/>
                  <a:pt x="418096" y="1227447"/>
                </a:cubicBezTo>
                <a:lnTo>
                  <a:pt x="376021" y="1208159"/>
                </a:lnTo>
                <a:close/>
                <a:moveTo>
                  <a:pt x="2459399" y="1101559"/>
                </a:moveTo>
                <a:lnTo>
                  <a:pt x="2436657" y="1124471"/>
                </a:lnTo>
                <a:lnTo>
                  <a:pt x="2397912" y="1150796"/>
                </a:lnTo>
                <a:lnTo>
                  <a:pt x="255245" y="1138052"/>
                </a:lnTo>
                <a:lnTo>
                  <a:pt x="235256" y="1124470"/>
                </a:lnTo>
                <a:lnTo>
                  <a:pt x="194956" y="1088091"/>
                </a:lnTo>
                <a:close/>
                <a:moveTo>
                  <a:pt x="2568562" y="976036"/>
                </a:moveTo>
                <a:lnTo>
                  <a:pt x="2534691" y="1025703"/>
                </a:lnTo>
                <a:lnTo>
                  <a:pt x="2527868" y="1032577"/>
                </a:lnTo>
                <a:lnTo>
                  <a:pt x="132194" y="1018328"/>
                </a:lnTo>
                <a:lnTo>
                  <a:pt x="93312" y="961314"/>
                </a:lnTo>
                <a:close/>
                <a:moveTo>
                  <a:pt x="2633248" y="846698"/>
                </a:moveTo>
                <a:lnTo>
                  <a:pt x="2628053" y="864191"/>
                </a:lnTo>
                <a:lnTo>
                  <a:pt x="2606111" y="909577"/>
                </a:lnTo>
                <a:lnTo>
                  <a:pt x="58476" y="894423"/>
                </a:lnTo>
                <a:lnTo>
                  <a:pt x="43861" y="864191"/>
                </a:lnTo>
                <a:lnTo>
                  <a:pt x="34074" y="831239"/>
                </a:lnTo>
                <a:close/>
                <a:moveTo>
                  <a:pt x="2661019" y="740392"/>
                </a:moveTo>
                <a:lnTo>
                  <a:pt x="2659066" y="759768"/>
                </a:lnTo>
                <a:lnTo>
                  <a:pt x="2651163" y="786380"/>
                </a:lnTo>
                <a:lnTo>
                  <a:pt x="16096" y="770707"/>
                </a:lnTo>
                <a:lnTo>
                  <a:pt x="12847" y="759768"/>
                </a:lnTo>
                <a:lnTo>
                  <a:pt x="9303" y="724620"/>
                </a:lnTo>
                <a:close/>
                <a:moveTo>
                  <a:pt x="2670587" y="614806"/>
                </a:moveTo>
                <a:lnTo>
                  <a:pt x="2671913" y="632331"/>
                </a:lnTo>
                <a:lnTo>
                  <a:pt x="2667469" y="676407"/>
                </a:lnTo>
                <a:lnTo>
                  <a:pt x="2845" y="660557"/>
                </a:lnTo>
                <a:lnTo>
                  <a:pt x="0" y="632331"/>
                </a:lnTo>
                <a:lnTo>
                  <a:pt x="2526" y="598937"/>
                </a:lnTo>
                <a:close/>
                <a:moveTo>
                  <a:pt x="2655272" y="495441"/>
                </a:moveTo>
                <a:lnTo>
                  <a:pt x="2664627" y="536033"/>
                </a:lnTo>
                <a:lnTo>
                  <a:pt x="2665905" y="552932"/>
                </a:lnTo>
                <a:lnTo>
                  <a:pt x="7204" y="537118"/>
                </a:lnTo>
                <a:lnTo>
                  <a:pt x="7286" y="536033"/>
                </a:lnTo>
                <a:lnTo>
                  <a:pt x="20253" y="479769"/>
                </a:lnTo>
                <a:close/>
                <a:moveTo>
                  <a:pt x="2615789" y="374004"/>
                </a:moveTo>
                <a:lnTo>
                  <a:pt x="2637575" y="429298"/>
                </a:lnTo>
                <a:lnTo>
                  <a:pt x="40424" y="413850"/>
                </a:lnTo>
                <a:lnTo>
                  <a:pt x="62108" y="358816"/>
                </a:lnTo>
                <a:close/>
                <a:moveTo>
                  <a:pt x="2307556" y="61547"/>
                </a:moveTo>
                <a:lnTo>
                  <a:pt x="385419" y="50115"/>
                </a:lnTo>
                <a:lnTo>
                  <a:pt x="386199" y="49691"/>
                </a:lnTo>
                <a:cubicBezTo>
                  <a:pt x="461850" y="17694"/>
                  <a:pt x="545024" y="0"/>
                  <a:pt x="632331" y="0"/>
                </a:cubicBezTo>
                <a:lnTo>
                  <a:pt x="2039582" y="0"/>
                </a:lnTo>
                <a:cubicBezTo>
                  <a:pt x="2126889" y="0"/>
                  <a:pt x="2210063" y="17694"/>
                  <a:pt x="2285714" y="49692"/>
                </a:cubicBezTo>
                <a:close/>
                <a:moveTo>
                  <a:pt x="2549696" y="261548"/>
                </a:moveTo>
                <a:lnTo>
                  <a:pt x="2563921" y="278788"/>
                </a:lnTo>
                <a:lnTo>
                  <a:pt x="2581924" y="310111"/>
                </a:lnTo>
                <a:lnTo>
                  <a:pt x="98479" y="295340"/>
                </a:lnTo>
                <a:lnTo>
                  <a:pt x="107992" y="278789"/>
                </a:lnTo>
                <a:lnTo>
                  <a:pt x="134071" y="247180"/>
                </a:lnTo>
                <a:close/>
                <a:moveTo>
                  <a:pt x="2486707" y="185205"/>
                </a:moveTo>
                <a:lnTo>
                  <a:pt x="2487432" y="186083"/>
                </a:lnTo>
                <a:lnTo>
                  <a:pt x="200626" y="172482"/>
                </a:lnTo>
                <a:lnTo>
                  <a:pt x="258834" y="124456"/>
                </a:lnTo>
                <a:lnTo>
                  <a:pt x="2428722" y="137363"/>
                </a:lnTo>
                <a:close/>
              </a:path>
            </a:pathLst>
          </a:cu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8262381">
            <a:off x="2251865" y="3201839"/>
            <a:ext cx="251300" cy="252246"/>
          </a:xfrm>
          <a:custGeom>
            <a:avLst/>
            <a:gdLst>
              <a:gd name="connsiteX0" fmla="*/ 2271302 w 2671913"/>
              <a:gd name="connsiteY0" fmla="*/ 1219432 h 1264662"/>
              <a:gd name="connsiteX1" fmla="*/ 2253817 w 2671913"/>
              <a:gd name="connsiteY1" fmla="*/ 1227448 h 1264662"/>
              <a:gd name="connsiteX2" fmla="*/ 2039582 w 2671913"/>
              <a:gd name="connsiteY2" fmla="*/ 1264662 h 1264662"/>
              <a:gd name="connsiteX3" fmla="*/ 632331 w 2671913"/>
              <a:gd name="connsiteY3" fmla="*/ 1264662 h 1264662"/>
              <a:gd name="connsiteX4" fmla="*/ 418096 w 2671913"/>
              <a:gd name="connsiteY4" fmla="*/ 1227447 h 1264662"/>
              <a:gd name="connsiteX5" fmla="*/ 376021 w 2671913"/>
              <a:gd name="connsiteY5" fmla="*/ 1208159 h 1264662"/>
              <a:gd name="connsiteX6" fmla="*/ 2459399 w 2671913"/>
              <a:gd name="connsiteY6" fmla="*/ 1101559 h 1264662"/>
              <a:gd name="connsiteX7" fmla="*/ 2436657 w 2671913"/>
              <a:gd name="connsiteY7" fmla="*/ 1124471 h 1264662"/>
              <a:gd name="connsiteX8" fmla="*/ 2397912 w 2671913"/>
              <a:gd name="connsiteY8" fmla="*/ 1150796 h 1264662"/>
              <a:gd name="connsiteX9" fmla="*/ 255245 w 2671913"/>
              <a:gd name="connsiteY9" fmla="*/ 1138052 h 1264662"/>
              <a:gd name="connsiteX10" fmla="*/ 235256 w 2671913"/>
              <a:gd name="connsiteY10" fmla="*/ 1124470 h 1264662"/>
              <a:gd name="connsiteX11" fmla="*/ 194956 w 2671913"/>
              <a:gd name="connsiteY11" fmla="*/ 1088091 h 1264662"/>
              <a:gd name="connsiteX12" fmla="*/ 2568562 w 2671913"/>
              <a:gd name="connsiteY12" fmla="*/ 976036 h 1264662"/>
              <a:gd name="connsiteX13" fmla="*/ 2534691 w 2671913"/>
              <a:gd name="connsiteY13" fmla="*/ 1025703 h 1264662"/>
              <a:gd name="connsiteX14" fmla="*/ 2527868 w 2671913"/>
              <a:gd name="connsiteY14" fmla="*/ 1032577 h 1264662"/>
              <a:gd name="connsiteX15" fmla="*/ 132194 w 2671913"/>
              <a:gd name="connsiteY15" fmla="*/ 1018328 h 1264662"/>
              <a:gd name="connsiteX16" fmla="*/ 93312 w 2671913"/>
              <a:gd name="connsiteY16" fmla="*/ 961314 h 1264662"/>
              <a:gd name="connsiteX17" fmla="*/ 2633248 w 2671913"/>
              <a:gd name="connsiteY17" fmla="*/ 846698 h 1264662"/>
              <a:gd name="connsiteX18" fmla="*/ 2628053 w 2671913"/>
              <a:gd name="connsiteY18" fmla="*/ 864191 h 1264662"/>
              <a:gd name="connsiteX19" fmla="*/ 2606111 w 2671913"/>
              <a:gd name="connsiteY19" fmla="*/ 909577 h 1264662"/>
              <a:gd name="connsiteX20" fmla="*/ 58476 w 2671913"/>
              <a:gd name="connsiteY20" fmla="*/ 894423 h 1264662"/>
              <a:gd name="connsiteX21" fmla="*/ 43861 w 2671913"/>
              <a:gd name="connsiteY21" fmla="*/ 864191 h 1264662"/>
              <a:gd name="connsiteX22" fmla="*/ 34074 w 2671913"/>
              <a:gd name="connsiteY22" fmla="*/ 831239 h 1264662"/>
              <a:gd name="connsiteX23" fmla="*/ 2661019 w 2671913"/>
              <a:gd name="connsiteY23" fmla="*/ 740392 h 1264662"/>
              <a:gd name="connsiteX24" fmla="*/ 2659066 w 2671913"/>
              <a:gd name="connsiteY24" fmla="*/ 759768 h 1264662"/>
              <a:gd name="connsiteX25" fmla="*/ 2651163 w 2671913"/>
              <a:gd name="connsiteY25" fmla="*/ 786380 h 1264662"/>
              <a:gd name="connsiteX26" fmla="*/ 16096 w 2671913"/>
              <a:gd name="connsiteY26" fmla="*/ 770707 h 1264662"/>
              <a:gd name="connsiteX27" fmla="*/ 12847 w 2671913"/>
              <a:gd name="connsiteY27" fmla="*/ 759768 h 1264662"/>
              <a:gd name="connsiteX28" fmla="*/ 9303 w 2671913"/>
              <a:gd name="connsiteY28" fmla="*/ 724620 h 1264662"/>
              <a:gd name="connsiteX29" fmla="*/ 2670587 w 2671913"/>
              <a:gd name="connsiteY29" fmla="*/ 614806 h 1264662"/>
              <a:gd name="connsiteX30" fmla="*/ 2671913 w 2671913"/>
              <a:gd name="connsiteY30" fmla="*/ 632331 h 1264662"/>
              <a:gd name="connsiteX31" fmla="*/ 2667469 w 2671913"/>
              <a:gd name="connsiteY31" fmla="*/ 676407 h 1264662"/>
              <a:gd name="connsiteX32" fmla="*/ 2845 w 2671913"/>
              <a:gd name="connsiteY32" fmla="*/ 660557 h 1264662"/>
              <a:gd name="connsiteX33" fmla="*/ 0 w 2671913"/>
              <a:gd name="connsiteY33" fmla="*/ 632331 h 1264662"/>
              <a:gd name="connsiteX34" fmla="*/ 2526 w 2671913"/>
              <a:gd name="connsiteY34" fmla="*/ 598937 h 1264662"/>
              <a:gd name="connsiteX35" fmla="*/ 2655272 w 2671913"/>
              <a:gd name="connsiteY35" fmla="*/ 495441 h 1264662"/>
              <a:gd name="connsiteX36" fmla="*/ 2664627 w 2671913"/>
              <a:gd name="connsiteY36" fmla="*/ 536033 h 1264662"/>
              <a:gd name="connsiteX37" fmla="*/ 2665905 w 2671913"/>
              <a:gd name="connsiteY37" fmla="*/ 552932 h 1264662"/>
              <a:gd name="connsiteX38" fmla="*/ 7204 w 2671913"/>
              <a:gd name="connsiteY38" fmla="*/ 537118 h 1264662"/>
              <a:gd name="connsiteX39" fmla="*/ 7286 w 2671913"/>
              <a:gd name="connsiteY39" fmla="*/ 536033 h 1264662"/>
              <a:gd name="connsiteX40" fmla="*/ 20253 w 2671913"/>
              <a:gd name="connsiteY40" fmla="*/ 479769 h 1264662"/>
              <a:gd name="connsiteX41" fmla="*/ 2615789 w 2671913"/>
              <a:gd name="connsiteY41" fmla="*/ 374004 h 1264662"/>
              <a:gd name="connsiteX42" fmla="*/ 2637575 w 2671913"/>
              <a:gd name="connsiteY42" fmla="*/ 429298 h 1264662"/>
              <a:gd name="connsiteX43" fmla="*/ 40424 w 2671913"/>
              <a:gd name="connsiteY43" fmla="*/ 413850 h 1264662"/>
              <a:gd name="connsiteX44" fmla="*/ 62108 w 2671913"/>
              <a:gd name="connsiteY44" fmla="*/ 358816 h 1264662"/>
              <a:gd name="connsiteX45" fmla="*/ 2307556 w 2671913"/>
              <a:gd name="connsiteY45" fmla="*/ 61547 h 1264662"/>
              <a:gd name="connsiteX46" fmla="*/ 385419 w 2671913"/>
              <a:gd name="connsiteY46" fmla="*/ 50115 h 1264662"/>
              <a:gd name="connsiteX47" fmla="*/ 386199 w 2671913"/>
              <a:gd name="connsiteY47" fmla="*/ 49691 h 1264662"/>
              <a:gd name="connsiteX48" fmla="*/ 632331 w 2671913"/>
              <a:gd name="connsiteY48" fmla="*/ 0 h 1264662"/>
              <a:gd name="connsiteX49" fmla="*/ 2039582 w 2671913"/>
              <a:gd name="connsiteY49" fmla="*/ 0 h 1264662"/>
              <a:gd name="connsiteX50" fmla="*/ 2285714 w 2671913"/>
              <a:gd name="connsiteY50" fmla="*/ 49692 h 1264662"/>
              <a:gd name="connsiteX51" fmla="*/ 2549696 w 2671913"/>
              <a:gd name="connsiteY51" fmla="*/ 261548 h 1264662"/>
              <a:gd name="connsiteX52" fmla="*/ 2563921 w 2671913"/>
              <a:gd name="connsiteY52" fmla="*/ 278788 h 1264662"/>
              <a:gd name="connsiteX53" fmla="*/ 2581924 w 2671913"/>
              <a:gd name="connsiteY53" fmla="*/ 310111 h 1264662"/>
              <a:gd name="connsiteX54" fmla="*/ 98479 w 2671913"/>
              <a:gd name="connsiteY54" fmla="*/ 295340 h 1264662"/>
              <a:gd name="connsiteX55" fmla="*/ 107992 w 2671913"/>
              <a:gd name="connsiteY55" fmla="*/ 278789 h 1264662"/>
              <a:gd name="connsiteX56" fmla="*/ 134071 w 2671913"/>
              <a:gd name="connsiteY56" fmla="*/ 247180 h 1264662"/>
              <a:gd name="connsiteX57" fmla="*/ 2486707 w 2671913"/>
              <a:gd name="connsiteY57" fmla="*/ 185205 h 1264662"/>
              <a:gd name="connsiteX58" fmla="*/ 2487432 w 2671913"/>
              <a:gd name="connsiteY58" fmla="*/ 186083 h 1264662"/>
              <a:gd name="connsiteX59" fmla="*/ 200626 w 2671913"/>
              <a:gd name="connsiteY59" fmla="*/ 172482 h 1264662"/>
              <a:gd name="connsiteX60" fmla="*/ 258834 w 2671913"/>
              <a:gd name="connsiteY60" fmla="*/ 124456 h 1264662"/>
              <a:gd name="connsiteX61" fmla="*/ 2428722 w 2671913"/>
              <a:gd name="connsiteY61" fmla="*/ 137363 h 126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671913" h="1264662">
                <a:moveTo>
                  <a:pt x="2271302" y="1219432"/>
                </a:moveTo>
                <a:lnTo>
                  <a:pt x="2253817" y="1227448"/>
                </a:lnTo>
                <a:cubicBezTo>
                  <a:pt x="2186915" y="1251535"/>
                  <a:pt x="2114781" y="1264662"/>
                  <a:pt x="2039582" y="1264662"/>
                </a:cubicBezTo>
                <a:lnTo>
                  <a:pt x="632331" y="1264662"/>
                </a:lnTo>
                <a:cubicBezTo>
                  <a:pt x="557132" y="1264662"/>
                  <a:pt x="484997" y="1251535"/>
                  <a:pt x="418096" y="1227447"/>
                </a:cubicBezTo>
                <a:lnTo>
                  <a:pt x="376021" y="1208159"/>
                </a:lnTo>
                <a:close/>
                <a:moveTo>
                  <a:pt x="2459399" y="1101559"/>
                </a:moveTo>
                <a:lnTo>
                  <a:pt x="2436657" y="1124471"/>
                </a:lnTo>
                <a:lnTo>
                  <a:pt x="2397912" y="1150796"/>
                </a:lnTo>
                <a:lnTo>
                  <a:pt x="255245" y="1138052"/>
                </a:lnTo>
                <a:lnTo>
                  <a:pt x="235256" y="1124470"/>
                </a:lnTo>
                <a:lnTo>
                  <a:pt x="194956" y="1088091"/>
                </a:lnTo>
                <a:close/>
                <a:moveTo>
                  <a:pt x="2568562" y="976036"/>
                </a:moveTo>
                <a:lnTo>
                  <a:pt x="2534691" y="1025703"/>
                </a:lnTo>
                <a:lnTo>
                  <a:pt x="2527868" y="1032577"/>
                </a:lnTo>
                <a:lnTo>
                  <a:pt x="132194" y="1018328"/>
                </a:lnTo>
                <a:lnTo>
                  <a:pt x="93312" y="961314"/>
                </a:lnTo>
                <a:close/>
                <a:moveTo>
                  <a:pt x="2633248" y="846698"/>
                </a:moveTo>
                <a:lnTo>
                  <a:pt x="2628053" y="864191"/>
                </a:lnTo>
                <a:lnTo>
                  <a:pt x="2606111" y="909577"/>
                </a:lnTo>
                <a:lnTo>
                  <a:pt x="58476" y="894423"/>
                </a:lnTo>
                <a:lnTo>
                  <a:pt x="43861" y="864191"/>
                </a:lnTo>
                <a:lnTo>
                  <a:pt x="34074" y="831239"/>
                </a:lnTo>
                <a:close/>
                <a:moveTo>
                  <a:pt x="2661019" y="740392"/>
                </a:moveTo>
                <a:lnTo>
                  <a:pt x="2659066" y="759768"/>
                </a:lnTo>
                <a:lnTo>
                  <a:pt x="2651163" y="786380"/>
                </a:lnTo>
                <a:lnTo>
                  <a:pt x="16096" y="770707"/>
                </a:lnTo>
                <a:lnTo>
                  <a:pt x="12847" y="759768"/>
                </a:lnTo>
                <a:lnTo>
                  <a:pt x="9303" y="724620"/>
                </a:lnTo>
                <a:close/>
                <a:moveTo>
                  <a:pt x="2670587" y="614806"/>
                </a:moveTo>
                <a:lnTo>
                  <a:pt x="2671913" y="632331"/>
                </a:lnTo>
                <a:lnTo>
                  <a:pt x="2667469" y="676407"/>
                </a:lnTo>
                <a:lnTo>
                  <a:pt x="2845" y="660557"/>
                </a:lnTo>
                <a:lnTo>
                  <a:pt x="0" y="632331"/>
                </a:lnTo>
                <a:lnTo>
                  <a:pt x="2526" y="598937"/>
                </a:lnTo>
                <a:close/>
                <a:moveTo>
                  <a:pt x="2655272" y="495441"/>
                </a:moveTo>
                <a:lnTo>
                  <a:pt x="2664627" y="536033"/>
                </a:lnTo>
                <a:lnTo>
                  <a:pt x="2665905" y="552932"/>
                </a:lnTo>
                <a:lnTo>
                  <a:pt x="7204" y="537118"/>
                </a:lnTo>
                <a:lnTo>
                  <a:pt x="7286" y="536033"/>
                </a:lnTo>
                <a:lnTo>
                  <a:pt x="20253" y="479769"/>
                </a:lnTo>
                <a:close/>
                <a:moveTo>
                  <a:pt x="2615789" y="374004"/>
                </a:moveTo>
                <a:lnTo>
                  <a:pt x="2637575" y="429298"/>
                </a:lnTo>
                <a:lnTo>
                  <a:pt x="40424" y="413850"/>
                </a:lnTo>
                <a:lnTo>
                  <a:pt x="62108" y="358816"/>
                </a:lnTo>
                <a:close/>
                <a:moveTo>
                  <a:pt x="2307556" y="61547"/>
                </a:moveTo>
                <a:lnTo>
                  <a:pt x="385419" y="50115"/>
                </a:lnTo>
                <a:lnTo>
                  <a:pt x="386199" y="49691"/>
                </a:lnTo>
                <a:cubicBezTo>
                  <a:pt x="461850" y="17694"/>
                  <a:pt x="545024" y="0"/>
                  <a:pt x="632331" y="0"/>
                </a:cubicBezTo>
                <a:lnTo>
                  <a:pt x="2039582" y="0"/>
                </a:lnTo>
                <a:cubicBezTo>
                  <a:pt x="2126889" y="0"/>
                  <a:pt x="2210063" y="17694"/>
                  <a:pt x="2285714" y="49692"/>
                </a:cubicBezTo>
                <a:close/>
                <a:moveTo>
                  <a:pt x="2549696" y="261548"/>
                </a:moveTo>
                <a:lnTo>
                  <a:pt x="2563921" y="278788"/>
                </a:lnTo>
                <a:lnTo>
                  <a:pt x="2581924" y="310111"/>
                </a:lnTo>
                <a:lnTo>
                  <a:pt x="98479" y="295340"/>
                </a:lnTo>
                <a:lnTo>
                  <a:pt x="107992" y="278789"/>
                </a:lnTo>
                <a:lnTo>
                  <a:pt x="134071" y="247180"/>
                </a:lnTo>
                <a:close/>
                <a:moveTo>
                  <a:pt x="2486707" y="185205"/>
                </a:moveTo>
                <a:lnTo>
                  <a:pt x="2487432" y="186083"/>
                </a:lnTo>
                <a:lnTo>
                  <a:pt x="200626" y="172482"/>
                </a:lnTo>
                <a:lnTo>
                  <a:pt x="258834" y="124456"/>
                </a:lnTo>
                <a:lnTo>
                  <a:pt x="2428722" y="137363"/>
                </a:lnTo>
                <a:close/>
              </a:path>
            </a:pathLst>
          </a:cu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任意多边形: 形状 16"/>
          <p:cNvSpPr/>
          <p:nvPr/>
        </p:nvSpPr>
        <p:spPr>
          <a:xfrm rot="8262381">
            <a:off x="2251864" y="4811057"/>
            <a:ext cx="251300" cy="252246"/>
          </a:xfrm>
          <a:custGeom>
            <a:avLst/>
            <a:gdLst>
              <a:gd name="connsiteX0" fmla="*/ 2271302 w 2671913"/>
              <a:gd name="connsiteY0" fmla="*/ 1219432 h 1264662"/>
              <a:gd name="connsiteX1" fmla="*/ 2253817 w 2671913"/>
              <a:gd name="connsiteY1" fmla="*/ 1227448 h 1264662"/>
              <a:gd name="connsiteX2" fmla="*/ 2039582 w 2671913"/>
              <a:gd name="connsiteY2" fmla="*/ 1264662 h 1264662"/>
              <a:gd name="connsiteX3" fmla="*/ 632331 w 2671913"/>
              <a:gd name="connsiteY3" fmla="*/ 1264662 h 1264662"/>
              <a:gd name="connsiteX4" fmla="*/ 418096 w 2671913"/>
              <a:gd name="connsiteY4" fmla="*/ 1227447 h 1264662"/>
              <a:gd name="connsiteX5" fmla="*/ 376021 w 2671913"/>
              <a:gd name="connsiteY5" fmla="*/ 1208159 h 1264662"/>
              <a:gd name="connsiteX6" fmla="*/ 2459399 w 2671913"/>
              <a:gd name="connsiteY6" fmla="*/ 1101559 h 1264662"/>
              <a:gd name="connsiteX7" fmla="*/ 2436657 w 2671913"/>
              <a:gd name="connsiteY7" fmla="*/ 1124471 h 1264662"/>
              <a:gd name="connsiteX8" fmla="*/ 2397912 w 2671913"/>
              <a:gd name="connsiteY8" fmla="*/ 1150796 h 1264662"/>
              <a:gd name="connsiteX9" fmla="*/ 255245 w 2671913"/>
              <a:gd name="connsiteY9" fmla="*/ 1138052 h 1264662"/>
              <a:gd name="connsiteX10" fmla="*/ 235256 w 2671913"/>
              <a:gd name="connsiteY10" fmla="*/ 1124470 h 1264662"/>
              <a:gd name="connsiteX11" fmla="*/ 194956 w 2671913"/>
              <a:gd name="connsiteY11" fmla="*/ 1088091 h 1264662"/>
              <a:gd name="connsiteX12" fmla="*/ 2568562 w 2671913"/>
              <a:gd name="connsiteY12" fmla="*/ 976036 h 1264662"/>
              <a:gd name="connsiteX13" fmla="*/ 2534691 w 2671913"/>
              <a:gd name="connsiteY13" fmla="*/ 1025703 h 1264662"/>
              <a:gd name="connsiteX14" fmla="*/ 2527868 w 2671913"/>
              <a:gd name="connsiteY14" fmla="*/ 1032577 h 1264662"/>
              <a:gd name="connsiteX15" fmla="*/ 132194 w 2671913"/>
              <a:gd name="connsiteY15" fmla="*/ 1018328 h 1264662"/>
              <a:gd name="connsiteX16" fmla="*/ 93312 w 2671913"/>
              <a:gd name="connsiteY16" fmla="*/ 961314 h 1264662"/>
              <a:gd name="connsiteX17" fmla="*/ 2633248 w 2671913"/>
              <a:gd name="connsiteY17" fmla="*/ 846698 h 1264662"/>
              <a:gd name="connsiteX18" fmla="*/ 2628053 w 2671913"/>
              <a:gd name="connsiteY18" fmla="*/ 864191 h 1264662"/>
              <a:gd name="connsiteX19" fmla="*/ 2606111 w 2671913"/>
              <a:gd name="connsiteY19" fmla="*/ 909577 h 1264662"/>
              <a:gd name="connsiteX20" fmla="*/ 58476 w 2671913"/>
              <a:gd name="connsiteY20" fmla="*/ 894423 h 1264662"/>
              <a:gd name="connsiteX21" fmla="*/ 43861 w 2671913"/>
              <a:gd name="connsiteY21" fmla="*/ 864191 h 1264662"/>
              <a:gd name="connsiteX22" fmla="*/ 34074 w 2671913"/>
              <a:gd name="connsiteY22" fmla="*/ 831239 h 1264662"/>
              <a:gd name="connsiteX23" fmla="*/ 2661019 w 2671913"/>
              <a:gd name="connsiteY23" fmla="*/ 740392 h 1264662"/>
              <a:gd name="connsiteX24" fmla="*/ 2659066 w 2671913"/>
              <a:gd name="connsiteY24" fmla="*/ 759768 h 1264662"/>
              <a:gd name="connsiteX25" fmla="*/ 2651163 w 2671913"/>
              <a:gd name="connsiteY25" fmla="*/ 786380 h 1264662"/>
              <a:gd name="connsiteX26" fmla="*/ 16096 w 2671913"/>
              <a:gd name="connsiteY26" fmla="*/ 770707 h 1264662"/>
              <a:gd name="connsiteX27" fmla="*/ 12847 w 2671913"/>
              <a:gd name="connsiteY27" fmla="*/ 759768 h 1264662"/>
              <a:gd name="connsiteX28" fmla="*/ 9303 w 2671913"/>
              <a:gd name="connsiteY28" fmla="*/ 724620 h 1264662"/>
              <a:gd name="connsiteX29" fmla="*/ 2670587 w 2671913"/>
              <a:gd name="connsiteY29" fmla="*/ 614806 h 1264662"/>
              <a:gd name="connsiteX30" fmla="*/ 2671913 w 2671913"/>
              <a:gd name="connsiteY30" fmla="*/ 632331 h 1264662"/>
              <a:gd name="connsiteX31" fmla="*/ 2667469 w 2671913"/>
              <a:gd name="connsiteY31" fmla="*/ 676407 h 1264662"/>
              <a:gd name="connsiteX32" fmla="*/ 2845 w 2671913"/>
              <a:gd name="connsiteY32" fmla="*/ 660557 h 1264662"/>
              <a:gd name="connsiteX33" fmla="*/ 0 w 2671913"/>
              <a:gd name="connsiteY33" fmla="*/ 632331 h 1264662"/>
              <a:gd name="connsiteX34" fmla="*/ 2526 w 2671913"/>
              <a:gd name="connsiteY34" fmla="*/ 598937 h 1264662"/>
              <a:gd name="connsiteX35" fmla="*/ 2655272 w 2671913"/>
              <a:gd name="connsiteY35" fmla="*/ 495441 h 1264662"/>
              <a:gd name="connsiteX36" fmla="*/ 2664627 w 2671913"/>
              <a:gd name="connsiteY36" fmla="*/ 536033 h 1264662"/>
              <a:gd name="connsiteX37" fmla="*/ 2665905 w 2671913"/>
              <a:gd name="connsiteY37" fmla="*/ 552932 h 1264662"/>
              <a:gd name="connsiteX38" fmla="*/ 7204 w 2671913"/>
              <a:gd name="connsiteY38" fmla="*/ 537118 h 1264662"/>
              <a:gd name="connsiteX39" fmla="*/ 7286 w 2671913"/>
              <a:gd name="connsiteY39" fmla="*/ 536033 h 1264662"/>
              <a:gd name="connsiteX40" fmla="*/ 20253 w 2671913"/>
              <a:gd name="connsiteY40" fmla="*/ 479769 h 1264662"/>
              <a:gd name="connsiteX41" fmla="*/ 2615789 w 2671913"/>
              <a:gd name="connsiteY41" fmla="*/ 374004 h 1264662"/>
              <a:gd name="connsiteX42" fmla="*/ 2637575 w 2671913"/>
              <a:gd name="connsiteY42" fmla="*/ 429298 h 1264662"/>
              <a:gd name="connsiteX43" fmla="*/ 40424 w 2671913"/>
              <a:gd name="connsiteY43" fmla="*/ 413850 h 1264662"/>
              <a:gd name="connsiteX44" fmla="*/ 62108 w 2671913"/>
              <a:gd name="connsiteY44" fmla="*/ 358816 h 1264662"/>
              <a:gd name="connsiteX45" fmla="*/ 2307556 w 2671913"/>
              <a:gd name="connsiteY45" fmla="*/ 61547 h 1264662"/>
              <a:gd name="connsiteX46" fmla="*/ 385419 w 2671913"/>
              <a:gd name="connsiteY46" fmla="*/ 50115 h 1264662"/>
              <a:gd name="connsiteX47" fmla="*/ 386199 w 2671913"/>
              <a:gd name="connsiteY47" fmla="*/ 49691 h 1264662"/>
              <a:gd name="connsiteX48" fmla="*/ 632331 w 2671913"/>
              <a:gd name="connsiteY48" fmla="*/ 0 h 1264662"/>
              <a:gd name="connsiteX49" fmla="*/ 2039582 w 2671913"/>
              <a:gd name="connsiteY49" fmla="*/ 0 h 1264662"/>
              <a:gd name="connsiteX50" fmla="*/ 2285714 w 2671913"/>
              <a:gd name="connsiteY50" fmla="*/ 49692 h 1264662"/>
              <a:gd name="connsiteX51" fmla="*/ 2549696 w 2671913"/>
              <a:gd name="connsiteY51" fmla="*/ 261548 h 1264662"/>
              <a:gd name="connsiteX52" fmla="*/ 2563921 w 2671913"/>
              <a:gd name="connsiteY52" fmla="*/ 278788 h 1264662"/>
              <a:gd name="connsiteX53" fmla="*/ 2581924 w 2671913"/>
              <a:gd name="connsiteY53" fmla="*/ 310111 h 1264662"/>
              <a:gd name="connsiteX54" fmla="*/ 98479 w 2671913"/>
              <a:gd name="connsiteY54" fmla="*/ 295340 h 1264662"/>
              <a:gd name="connsiteX55" fmla="*/ 107992 w 2671913"/>
              <a:gd name="connsiteY55" fmla="*/ 278789 h 1264662"/>
              <a:gd name="connsiteX56" fmla="*/ 134071 w 2671913"/>
              <a:gd name="connsiteY56" fmla="*/ 247180 h 1264662"/>
              <a:gd name="connsiteX57" fmla="*/ 2486707 w 2671913"/>
              <a:gd name="connsiteY57" fmla="*/ 185205 h 1264662"/>
              <a:gd name="connsiteX58" fmla="*/ 2487432 w 2671913"/>
              <a:gd name="connsiteY58" fmla="*/ 186083 h 1264662"/>
              <a:gd name="connsiteX59" fmla="*/ 200626 w 2671913"/>
              <a:gd name="connsiteY59" fmla="*/ 172482 h 1264662"/>
              <a:gd name="connsiteX60" fmla="*/ 258834 w 2671913"/>
              <a:gd name="connsiteY60" fmla="*/ 124456 h 1264662"/>
              <a:gd name="connsiteX61" fmla="*/ 2428722 w 2671913"/>
              <a:gd name="connsiteY61" fmla="*/ 137363 h 126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671913" h="1264662">
                <a:moveTo>
                  <a:pt x="2271302" y="1219432"/>
                </a:moveTo>
                <a:lnTo>
                  <a:pt x="2253817" y="1227448"/>
                </a:lnTo>
                <a:cubicBezTo>
                  <a:pt x="2186915" y="1251535"/>
                  <a:pt x="2114781" y="1264662"/>
                  <a:pt x="2039582" y="1264662"/>
                </a:cubicBezTo>
                <a:lnTo>
                  <a:pt x="632331" y="1264662"/>
                </a:lnTo>
                <a:cubicBezTo>
                  <a:pt x="557132" y="1264662"/>
                  <a:pt x="484997" y="1251535"/>
                  <a:pt x="418096" y="1227447"/>
                </a:cubicBezTo>
                <a:lnTo>
                  <a:pt x="376021" y="1208159"/>
                </a:lnTo>
                <a:close/>
                <a:moveTo>
                  <a:pt x="2459399" y="1101559"/>
                </a:moveTo>
                <a:lnTo>
                  <a:pt x="2436657" y="1124471"/>
                </a:lnTo>
                <a:lnTo>
                  <a:pt x="2397912" y="1150796"/>
                </a:lnTo>
                <a:lnTo>
                  <a:pt x="255245" y="1138052"/>
                </a:lnTo>
                <a:lnTo>
                  <a:pt x="235256" y="1124470"/>
                </a:lnTo>
                <a:lnTo>
                  <a:pt x="194956" y="1088091"/>
                </a:lnTo>
                <a:close/>
                <a:moveTo>
                  <a:pt x="2568562" y="976036"/>
                </a:moveTo>
                <a:lnTo>
                  <a:pt x="2534691" y="1025703"/>
                </a:lnTo>
                <a:lnTo>
                  <a:pt x="2527868" y="1032577"/>
                </a:lnTo>
                <a:lnTo>
                  <a:pt x="132194" y="1018328"/>
                </a:lnTo>
                <a:lnTo>
                  <a:pt x="93312" y="961314"/>
                </a:lnTo>
                <a:close/>
                <a:moveTo>
                  <a:pt x="2633248" y="846698"/>
                </a:moveTo>
                <a:lnTo>
                  <a:pt x="2628053" y="864191"/>
                </a:lnTo>
                <a:lnTo>
                  <a:pt x="2606111" y="909577"/>
                </a:lnTo>
                <a:lnTo>
                  <a:pt x="58476" y="894423"/>
                </a:lnTo>
                <a:lnTo>
                  <a:pt x="43861" y="864191"/>
                </a:lnTo>
                <a:lnTo>
                  <a:pt x="34074" y="831239"/>
                </a:lnTo>
                <a:close/>
                <a:moveTo>
                  <a:pt x="2661019" y="740392"/>
                </a:moveTo>
                <a:lnTo>
                  <a:pt x="2659066" y="759768"/>
                </a:lnTo>
                <a:lnTo>
                  <a:pt x="2651163" y="786380"/>
                </a:lnTo>
                <a:lnTo>
                  <a:pt x="16096" y="770707"/>
                </a:lnTo>
                <a:lnTo>
                  <a:pt x="12847" y="759768"/>
                </a:lnTo>
                <a:lnTo>
                  <a:pt x="9303" y="724620"/>
                </a:lnTo>
                <a:close/>
                <a:moveTo>
                  <a:pt x="2670587" y="614806"/>
                </a:moveTo>
                <a:lnTo>
                  <a:pt x="2671913" y="632331"/>
                </a:lnTo>
                <a:lnTo>
                  <a:pt x="2667469" y="676407"/>
                </a:lnTo>
                <a:lnTo>
                  <a:pt x="2845" y="660557"/>
                </a:lnTo>
                <a:lnTo>
                  <a:pt x="0" y="632331"/>
                </a:lnTo>
                <a:lnTo>
                  <a:pt x="2526" y="598937"/>
                </a:lnTo>
                <a:close/>
                <a:moveTo>
                  <a:pt x="2655272" y="495441"/>
                </a:moveTo>
                <a:lnTo>
                  <a:pt x="2664627" y="536033"/>
                </a:lnTo>
                <a:lnTo>
                  <a:pt x="2665905" y="552932"/>
                </a:lnTo>
                <a:lnTo>
                  <a:pt x="7204" y="537118"/>
                </a:lnTo>
                <a:lnTo>
                  <a:pt x="7286" y="536033"/>
                </a:lnTo>
                <a:lnTo>
                  <a:pt x="20253" y="479769"/>
                </a:lnTo>
                <a:close/>
                <a:moveTo>
                  <a:pt x="2615789" y="374004"/>
                </a:moveTo>
                <a:lnTo>
                  <a:pt x="2637575" y="429298"/>
                </a:lnTo>
                <a:lnTo>
                  <a:pt x="40424" y="413850"/>
                </a:lnTo>
                <a:lnTo>
                  <a:pt x="62108" y="358816"/>
                </a:lnTo>
                <a:close/>
                <a:moveTo>
                  <a:pt x="2307556" y="61547"/>
                </a:moveTo>
                <a:lnTo>
                  <a:pt x="385419" y="50115"/>
                </a:lnTo>
                <a:lnTo>
                  <a:pt x="386199" y="49691"/>
                </a:lnTo>
                <a:cubicBezTo>
                  <a:pt x="461850" y="17694"/>
                  <a:pt x="545024" y="0"/>
                  <a:pt x="632331" y="0"/>
                </a:cubicBezTo>
                <a:lnTo>
                  <a:pt x="2039582" y="0"/>
                </a:lnTo>
                <a:cubicBezTo>
                  <a:pt x="2126889" y="0"/>
                  <a:pt x="2210063" y="17694"/>
                  <a:pt x="2285714" y="49692"/>
                </a:cubicBezTo>
                <a:close/>
                <a:moveTo>
                  <a:pt x="2549696" y="261548"/>
                </a:moveTo>
                <a:lnTo>
                  <a:pt x="2563921" y="278788"/>
                </a:lnTo>
                <a:lnTo>
                  <a:pt x="2581924" y="310111"/>
                </a:lnTo>
                <a:lnTo>
                  <a:pt x="98479" y="295340"/>
                </a:lnTo>
                <a:lnTo>
                  <a:pt x="107992" y="278789"/>
                </a:lnTo>
                <a:lnTo>
                  <a:pt x="134071" y="247180"/>
                </a:lnTo>
                <a:close/>
                <a:moveTo>
                  <a:pt x="2486707" y="185205"/>
                </a:moveTo>
                <a:lnTo>
                  <a:pt x="2487432" y="186083"/>
                </a:lnTo>
                <a:lnTo>
                  <a:pt x="200626" y="172482"/>
                </a:lnTo>
                <a:lnTo>
                  <a:pt x="258834" y="124456"/>
                </a:lnTo>
                <a:lnTo>
                  <a:pt x="2428722" y="137363"/>
                </a:lnTo>
                <a:close/>
              </a:path>
            </a:pathLst>
          </a:cu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8262381">
            <a:off x="7404670" y="4811058"/>
            <a:ext cx="251300" cy="252246"/>
          </a:xfrm>
          <a:custGeom>
            <a:avLst/>
            <a:gdLst>
              <a:gd name="connsiteX0" fmla="*/ 2271302 w 2671913"/>
              <a:gd name="connsiteY0" fmla="*/ 1219432 h 1264662"/>
              <a:gd name="connsiteX1" fmla="*/ 2253817 w 2671913"/>
              <a:gd name="connsiteY1" fmla="*/ 1227448 h 1264662"/>
              <a:gd name="connsiteX2" fmla="*/ 2039582 w 2671913"/>
              <a:gd name="connsiteY2" fmla="*/ 1264662 h 1264662"/>
              <a:gd name="connsiteX3" fmla="*/ 632331 w 2671913"/>
              <a:gd name="connsiteY3" fmla="*/ 1264662 h 1264662"/>
              <a:gd name="connsiteX4" fmla="*/ 418096 w 2671913"/>
              <a:gd name="connsiteY4" fmla="*/ 1227447 h 1264662"/>
              <a:gd name="connsiteX5" fmla="*/ 376021 w 2671913"/>
              <a:gd name="connsiteY5" fmla="*/ 1208159 h 1264662"/>
              <a:gd name="connsiteX6" fmla="*/ 2459399 w 2671913"/>
              <a:gd name="connsiteY6" fmla="*/ 1101559 h 1264662"/>
              <a:gd name="connsiteX7" fmla="*/ 2436657 w 2671913"/>
              <a:gd name="connsiteY7" fmla="*/ 1124471 h 1264662"/>
              <a:gd name="connsiteX8" fmla="*/ 2397912 w 2671913"/>
              <a:gd name="connsiteY8" fmla="*/ 1150796 h 1264662"/>
              <a:gd name="connsiteX9" fmla="*/ 255245 w 2671913"/>
              <a:gd name="connsiteY9" fmla="*/ 1138052 h 1264662"/>
              <a:gd name="connsiteX10" fmla="*/ 235256 w 2671913"/>
              <a:gd name="connsiteY10" fmla="*/ 1124470 h 1264662"/>
              <a:gd name="connsiteX11" fmla="*/ 194956 w 2671913"/>
              <a:gd name="connsiteY11" fmla="*/ 1088091 h 1264662"/>
              <a:gd name="connsiteX12" fmla="*/ 2568562 w 2671913"/>
              <a:gd name="connsiteY12" fmla="*/ 976036 h 1264662"/>
              <a:gd name="connsiteX13" fmla="*/ 2534691 w 2671913"/>
              <a:gd name="connsiteY13" fmla="*/ 1025703 h 1264662"/>
              <a:gd name="connsiteX14" fmla="*/ 2527868 w 2671913"/>
              <a:gd name="connsiteY14" fmla="*/ 1032577 h 1264662"/>
              <a:gd name="connsiteX15" fmla="*/ 132194 w 2671913"/>
              <a:gd name="connsiteY15" fmla="*/ 1018328 h 1264662"/>
              <a:gd name="connsiteX16" fmla="*/ 93312 w 2671913"/>
              <a:gd name="connsiteY16" fmla="*/ 961314 h 1264662"/>
              <a:gd name="connsiteX17" fmla="*/ 2633248 w 2671913"/>
              <a:gd name="connsiteY17" fmla="*/ 846698 h 1264662"/>
              <a:gd name="connsiteX18" fmla="*/ 2628053 w 2671913"/>
              <a:gd name="connsiteY18" fmla="*/ 864191 h 1264662"/>
              <a:gd name="connsiteX19" fmla="*/ 2606111 w 2671913"/>
              <a:gd name="connsiteY19" fmla="*/ 909577 h 1264662"/>
              <a:gd name="connsiteX20" fmla="*/ 58476 w 2671913"/>
              <a:gd name="connsiteY20" fmla="*/ 894423 h 1264662"/>
              <a:gd name="connsiteX21" fmla="*/ 43861 w 2671913"/>
              <a:gd name="connsiteY21" fmla="*/ 864191 h 1264662"/>
              <a:gd name="connsiteX22" fmla="*/ 34074 w 2671913"/>
              <a:gd name="connsiteY22" fmla="*/ 831239 h 1264662"/>
              <a:gd name="connsiteX23" fmla="*/ 2661019 w 2671913"/>
              <a:gd name="connsiteY23" fmla="*/ 740392 h 1264662"/>
              <a:gd name="connsiteX24" fmla="*/ 2659066 w 2671913"/>
              <a:gd name="connsiteY24" fmla="*/ 759768 h 1264662"/>
              <a:gd name="connsiteX25" fmla="*/ 2651163 w 2671913"/>
              <a:gd name="connsiteY25" fmla="*/ 786380 h 1264662"/>
              <a:gd name="connsiteX26" fmla="*/ 16096 w 2671913"/>
              <a:gd name="connsiteY26" fmla="*/ 770707 h 1264662"/>
              <a:gd name="connsiteX27" fmla="*/ 12847 w 2671913"/>
              <a:gd name="connsiteY27" fmla="*/ 759768 h 1264662"/>
              <a:gd name="connsiteX28" fmla="*/ 9303 w 2671913"/>
              <a:gd name="connsiteY28" fmla="*/ 724620 h 1264662"/>
              <a:gd name="connsiteX29" fmla="*/ 2670587 w 2671913"/>
              <a:gd name="connsiteY29" fmla="*/ 614806 h 1264662"/>
              <a:gd name="connsiteX30" fmla="*/ 2671913 w 2671913"/>
              <a:gd name="connsiteY30" fmla="*/ 632331 h 1264662"/>
              <a:gd name="connsiteX31" fmla="*/ 2667469 w 2671913"/>
              <a:gd name="connsiteY31" fmla="*/ 676407 h 1264662"/>
              <a:gd name="connsiteX32" fmla="*/ 2845 w 2671913"/>
              <a:gd name="connsiteY32" fmla="*/ 660557 h 1264662"/>
              <a:gd name="connsiteX33" fmla="*/ 0 w 2671913"/>
              <a:gd name="connsiteY33" fmla="*/ 632331 h 1264662"/>
              <a:gd name="connsiteX34" fmla="*/ 2526 w 2671913"/>
              <a:gd name="connsiteY34" fmla="*/ 598937 h 1264662"/>
              <a:gd name="connsiteX35" fmla="*/ 2655272 w 2671913"/>
              <a:gd name="connsiteY35" fmla="*/ 495441 h 1264662"/>
              <a:gd name="connsiteX36" fmla="*/ 2664627 w 2671913"/>
              <a:gd name="connsiteY36" fmla="*/ 536033 h 1264662"/>
              <a:gd name="connsiteX37" fmla="*/ 2665905 w 2671913"/>
              <a:gd name="connsiteY37" fmla="*/ 552932 h 1264662"/>
              <a:gd name="connsiteX38" fmla="*/ 7204 w 2671913"/>
              <a:gd name="connsiteY38" fmla="*/ 537118 h 1264662"/>
              <a:gd name="connsiteX39" fmla="*/ 7286 w 2671913"/>
              <a:gd name="connsiteY39" fmla="*/ 536033 h 1264662"/>
              <a:gd name="connsiteX40" fmla="*/ 20253 w 2671913"/>
              <a:gd name="connsiteY40" fmla="*/ 479769 h 1264662"/>
              <a:gd name="connsiteX41" fmla="*/ 2615789 w 2671913"/>
              <a:gd name="connsiteY41" fmla="*/ 374004 h 1264662"/>
              <a:gd name="connsiteX42" fmla="*/ 2637575 w 2671913"/>
              <a:gd name="connsiteY42" fmla="*/ 429298 h 1264662"/>
              <a:gd name="connsiteX43" fmla="*/ 40424 w 2671913"/>
              <a:gd name="connsiteY43" fmla="*/ 413850 h 1264662"/>
              <a:gd name="connsiteX44" fmla="*/ 62108 w 2671913"/>
              <a:gd name="connsiteY44" fmla="*/ 358816 h 1264662"/>
              <a:gd name="connsiteX45" fmla="*/ 2307556 w 2671913"/>
              <a:gd name="connsiteY45" fmla="*/ 61547 h 1264662"/>
              <a:gd name="connsiteX46" fmla="*/ 385419 w 2671913"/>
              <a:gd name="connsiteY46" fmla="*/ 50115 h 1264662"/>
              <a:gd name="connsiteX47" fmla="*/ 386199 w 2671913"/>
              <a:gd name="connsiteY47" fmla="*/ 49691 h 1264662"/>
              <a:gd name="connsiteX48" fmla="*/ 632331 w 2671913"/>
              <a:gd name="connsiteY48" fmla="*/ 0 h 1264662"/>
              <a:gd name="connsiteX49" fmla="*/ 2039582 w 2671913"/>
              <a:gd name="connsiteY49" fmla="*/ 0 h 1264662"/>
              <a:gd name="connsiteX50" fmla="*/ 2285714 w 2671913"/>
              <a:gd name="connsiteY50" fmla="*/ 49692 h 1264662"/>
              <a:gd name="connsiteX51" fmla="*/ 2549696 w 2671913"/>
              <a:gd name="connsiteY51" fmla="*/ 261548 h 1264662"/>
              <a:gd name="connsiteX52" fmla="*/ 2563921 w 2671913"/>
              <a:gd name="connsiteY52" fmla="*/ 278788 h 1264662"/>
              <a:gd name="connsiteX53" fmla="*/ 2581924 w 2671913"/>
              <a:gd name="connsiteY53" fmla="*/ 310111 h 1264662"/>
              <a:gd name="connsiteX54" fmla="*/ 98479 w 2671913"/>
              <a:gd name="connsiteY54" fmla="*/ 295340 h 1264662"/>
              <a:gd name="connsiteX55" fmla="*/ 107992 w 2671913"/>
              <a:gd name="connsiteY55" fmla="*/ 278789 h 1264662"/>
              <a:gd name="connsiteX56" fmla="*/ 134071 w 2671913"/>
              <a:gd name="connsiteY56" fmla="*/ 247180 h 1264662"/>
              <a:gd name="connsiteX57" fmla="*/ 2486707 w 2671913"/>
              <a:gd name="connsiteY57" fmla="*/ 185205 h 1264662"/>
              <a:gd name="connsiteX58" fmla="*/ 2487432 w 2671913"/>
              <a:gd name="connsiteY58" fmla="*/ 186083 h 1264662"/>
              <a:gd name="connsiteX59" fmla="*/ 200626 w 2671913"/>
              <a:gd name="connsiteY59" fmla="*/ 172482 h 1264662"/>
              <a:gd name="connsiteX60" fmla="*/ 258834 w 2671913"/>
              <a:gd name="connsiteY60" fmla="*/ 124456 h 1264662"/>
              <a:gd name="connsiteX61" fmla="*/ 2428722 w 2671913"/>
              <a:gd name="connsiteY61" fmla="*/ 137363 h 126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671913" h="1264662">
                <a:moveTo>
                  <a:pt x="2271302" y="1219432"/>
                </a:moveTo>
                <a:lnTo>
                  <a:pt x="2253817" y="1227448"/>
                </a:lnTo>
                <a:cubicBezTo>
                  <a:pt x="2186915" y="1251535"/>
                  <a:pt x="2114781" y="1264662"/>
                  <a:pt x="2039582" y="1264662"/>
                </a:cubicBezTo>
                <a:lnTo>
                  <a:pt x="632331" y="1264662"/>
                </a:lnTo>
                <a:cubicBezTo>
                  <a:pt x="557132" y="1264662"/>
                  <a:pt x="484997" y="1251535"/>
                  <a:pt x="418096" y="1227447"/>
                </a:cubicBezTo>
                <a:lnTo>
                  <a:pt x="376021" y="1208159"/>
                </a:lnTo>
                <a:close/>
                <a:moveTo>
                  <a:pt x="2459399" y="1101559"/>
                </a:moveTo>
                <a:lnTo>
                  <a:pt x="2436657" y="1124471"/>
                </a:lnTo>
                <a:lnTo>
                  <a:pt x="2397912" y="1150796"/>
                </a:lnTo>
                <a:lnTo>
                  <a:pt x="255245" y="1138052"/>
                </a:lnTo>
                <a:lnTo>
                  <a:pt x="235256" y="1124470"/>
                </a:lnTo>
                <a:lnTo>
                  <a:pt x="194956" y="1088091"/>
                </a:lnTo>
                <a:close/>
                <a:moveTo>
                  <a:pt x="2568562" y="976036"/>
                </a:moveTo>
                <a:lnTo>
                  <a:pt x="2534691" y="1025703"/>
                </a:lnTo>
                <a:lnTo>
                  <a:pt x="2527868" y="1032577"/>
                </a:lnTo>
                <a:lnTo>
                  <a:pt x="132194" y="1018328"/>
                </a:lnTo>
                <a:lnTo>
                  <a:pt x="93312" y="961314"/>
                </a:lnTo>
                <a:close/>
                <a:moveTo>
                  <a:pt x="2633248" y="846698"/>
                </a:moveTo>
                <a:lnTo>
                  <a:pt x="2628053" y="864191"/>
                </a:lnTo>
                <a:lnTo>
                  <a:pt x="2606111" y="909577"/>
                </a:lnTo>
                <a:lnTo>
                  <a:pt x="58476" y="894423"/>
                </a:lnTo>
                <a:lnTo>
                  <a:pt x="43861" y="864191"/>
                </a:lnTo>
                <a:lnTo>
                  <a:pt x="34074" y="831239"/>
                </a:lnTo>
                <a:close/>
                <a:moveTo>
                  <a:pt x="2661019" y="740392"/>
                </a:moveTo>
                <a:lnTo>
                  <a:pt x="2659066" y="759768"/>
                </a:lnTo>
                <a:lnTo>
                  <a:pt x="2651163" y="786380"/>
                </a:lnTo>
                <a:lnTo>
                  <a:pt x="16096" y="770707"/>
                </a:lnTo>
                <a:lnTo>
                  <a:pt x="12847" y="759768"/>
                </a:lnTo>
                <a:lnTo>
                  <a:pt x="9303" y="724620"/>
                </a:lnTo>
                <a:close/>
                <a:moveTo>
                  <a:pt x="2670587" y="614806"/>
                </a:moveTo>
                <a:lnTo>
                  <a:pt x="2671913" y="632331"/>
                </a:lnTo>
                <a:lnTo>
                  <a:pt x="2667469" y="676407"/>
                </a:lnTo>
                <a:lnTo>
                  <a:pt x="2845" y="660557"/>
                </a:lnTo>
                <a:lnTo>
                  <a:pt x="0" y="632331"/>
                </a:lnTo>
                <a:lnTo>
                  <a:pt x="2526" y="598937"/>
                </a:lnTo>
                <a:close/>
                <a:moveTo>
                  <a:pt x="2655272" y="495441"/>
                </a:moveTo>
                <a:lnTo>
                  <a:pt x="2664627" y="536033"/>
                </a:lnTo>
                <a:lnTo>
                  <a:pt x="2665905" y="552932"/>
                </a:lnTo>
                <a:lnTo>
                  <a:pt x="7204" y="537118"/>
                </a:lnTo>
                <a:lnTo>
                  <a:pt x="7286" y="536033"/>
                </a:lnTo>
                <a:lnTo>
                  <a:pt x="20253" y="479769"/>
                </a:lnTo>
                <a:close/>
                <a:moveTo>
                  <a:pt x="2615789" y="374004"/>
                </a:moveTo>
                <a:lnTo>
                  <a:pt x="2637575" y="429298"/>
                </a:lnTo>
                <a:lnTo>
                  <a:pt x="40424" y="413850"/>
                </a:lnTo>
                <a:lnTo>
                  <a:pt x="62108" y="358816"/>
                </a:lnTo>
                <a:close/>
                <a:moveTo>
                  <a:pt x="2307556" y="61547"/>
                </a:moveTo>
                <a:lnTo>
                  <a:pt x="385419" y="50115"/>
                </a:lnTo>
                <a:lnTo>
                  <a:pt x="386199" y="49691"/>
                </a:lnTo>
                <a:cubicBezTo>
                  <a:pt x="461850" y="17694"/>
                  <a:pt x="545024" y="0"/>
                  <a:pt x="632331" y="0"/>
                </a:cubicBezTo>
                <a:lnTo>
                  <a:pt x="2039582" y="0"/>
                </a:lnTo>
                <a:cubicBezTo>
                  <a:pt x="2126889" y="0"/>
                  <a:pt x="2210063" y="17694"/>
                  <a:pt x="2285714" y="49692"/>
                </a:cubicBezTo>
                <a:close/>
                <a:moveTo>
                  <a:pt x="2549696" y="261548"/>
                </a:moveTo>
                <a:lnTo>
                  <a:pt x="2563921" y="278788"/>
                </a:lnTo>
                <a:lnTo>
                  <a:pt x="2581924" y="310111"/>
                </a:lnTo>
                <a:lnTo>
                  <a:pt x="98479" y="295340"/>
                </a:lnTo>
                <a:lnTo>
                  <a:pt x="107992" y="278789"/>
                </a:lnTo>
                <a:lnTo>
                  <a:pt x="134071" y="247180"/>
                </a:lnTo>
                <a:close/>
                <a:moveTo>
                  <a:pt x="2486707" y="185205"/>
                </a:moveTo>
                <a:lnTo>
                  <a:pt x="2487432" y="186083"/>
                </a:lnTo>
                <a:lnTo>
                  <a:pt x="200626" y="172482"/>
                </a:lnTo>
                <a:lnTo>
                  <a:pt x="258834" y="124456"/>
                </a:lnTo>
                <a:lnTo>
                  <a:pt x="2428722" y="137363"/>
                </a:lnTo>
                <a:close/>
              </a:path>
            </a:pathLst>
          </a:cu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2514768">
            <a:off x="9864594" y="1474302"/>
            <a:ext cx="1854476" cy="924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30474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305" y="436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</a:rPr>
              <a:t>张磊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30474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305" y="436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</a:rPr>
              <a:t>庄骐嘉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学习MSP430g2553单片机的过程中，我深刻领悟到嵌入式系统的精妙之处。通过编程与硬件设计的结合，我不仅理解了微控制器的底层运作原理，还能够实际应用这些知识。在项目中，我学到了如何配置引脚、利用中断来处理异步事件，并通过优化代码提高系统性能。这一过程中，我的问题解决能力得到了锻炼，同时也提高了团队协作的技能。总体而言</a:t>
            </a:r>
            <a:r>
              <a:rPr lang="zh-CN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MSP430g2553的学习经历不仅拓展了我的嵌入式系统知识，还激发了我对物联网和嵌入式开发领域的浓厚兴趣。</a:t>
            </a:r>
            <a:endParaRPr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30474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305" y="436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</a:rPr>
              <a:t>徐兴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在本次综合设计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I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的学习实践过程中，通过学习研究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MSP430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单片机架构和编程技术，我深刻理解了嵌入式系统的原理和运作方式。</a:t>
            </a: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一块小小的单片机，居然能够有如此巨大的作用和开发的潜力，让我印象深刻。从最初的点亮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LED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灯到最终协作完成完整的一个程序，我的各项能力都得到了充分的锻炼。</a:t>
            </a: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在学习过程中，我对于数据获取和存储一块曾有诸多疑惑，在自我钻研并求助组员后，我终于解开了疑点，这让我更加懂得团队协作的重要性。</a:t>
            </a: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在工作项目的后期，我负责了整个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PPT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的制作，让我回顾了整个项目从无到有的发展过程，也让我更加体会到了与小组成员合作的重要性。</a:t>
            </a: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30474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305" y="436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</a:rPr>
              <a:t>王天瑞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1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1.进行实践项目开始小型项目，例如LED闪烁或按键输入处理，然后逐渐挑战更复杂的任务，如模拟信号处理或通信协议。</a:t>
            </a: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2.加入社区：与其他MSP430爱好者或专家进行交流是学习的重要部分。参加相关论坛、社交媒体群组，和其他人分享经验、提出问题或寻求帮助。</a:t>
            </a: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3.探索资源：互联网上有许多教程、开源项目和示例代码可供学习和借鉴。</a:t>
            </a: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4.认识并使用了画图pdi调试软件vofa＋，丰富了学习经历</a:t>
            </a: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30474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305" y="436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</a:rPr>
              <a:t>邓淼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65502" y="2249989"/>
            <a:ext cx="62038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772</a:t>
            </a:r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小组工作项目</a:t>
            </a:r>
            <a:endParaRPr lang="zh-CN" altLang="en-US"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7537" y="2942252"/>
            <a:ext cx="283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汇报结束</a:t>
            </a:r>
          </a:p>
        </p:txBody>
      </p:sp>
      <p:sp>
        <p:nvSpPr>
          <p:cNvPr id="6" name="矩形: 圆角 5"/>
          <p:cNvSpPr/>
          <p:nvPr/>
        </p:nvSpPr>
        <p:spPr>
          <a:xfrm rot="19071278">
            <a:off x="5223420" y="5998032"/>
            <a:ext cx="6271464" cy="15776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 rot="19071278">
            <a:off x="10013046" y="-644629"/>
            <a:ext cx="2671913" cy="12646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 rot="19071278">
            <a:off x="9014423" y="932366"/>
            <a:ext cx="1253654" cy="12646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265502" y="3596242"/>
            <a:ext cx="46029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END OF PROJECT WORK REPORT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任意多边形: 形状 19"/>
          <p:cNvSpPr/>
          <p:nvPr/>
        </p:nvSpPr>
        <p:spPr>
          <a:xfrm rot="8262381">
            <a:off x="8303112" y="4019297"/>
            <a:ext cx="2676279" cy="1273551"/>
          </a:xfrm>
          <a:custGeom>
            <a:avLst/>
            <a:gdLst>
              <a:gd name="connsiteX0" fmla="*/ 2271302 w 2671913"/>
              <a:gd name="connsiteY0" fmla="*/ 1219432 h 1264662"/>
              <a:gd name="connsiteX1" fmla="*/ 2253817 w 2671913"/>
              <a:gd name="connsiteY1" fmla="*/ 1227448 h 1264662"/>
              <a:gd name="connsiteX2" fmla="*/ 2039582 w 2671913"/>
              <a:gd name="connsiteY2" fmla="*/ 1264662 h 1264662"/>
              <a:gd name="connsiteX3" fmla="*/ 632331 w 2671913"/>
              <a:gd name="connsiteY3" fmla="*/ 1264662 h 1264662"/>
              <a:gd name="connsiteX4" fmla="*/ 418096 w 2671913"/>
              <a:gd name="connsiteY4" fmla="*/ 1227447 h 1264662"/>
              <a:gd name="connsiteX5" fmla="*/ 376021 w 2671913"/>
              <a:gd name="connsiteY5" fmla="*/ 1208159 h 1264662"/>
              <a:gd name="connsiteX6" fmla="*/ 2459399 w 2671913"/>
              <a:gd name="connsiteY6" fmla="*/ 1101559 h 1264662"/>
              <a:gd name="connsiteX7" fmla="*/ 2436657 w 2671913"/>
              <a:gd name="connsiteY7" fmla="*/ 1124471 h 1264662"/>
              <a:gd name="connsiteX8" fmla="*/ 2397912 w 2671913"/>
              <a:gd name="connsiteY8" fmla="*/ 1150796 h 1264662"/>
              <a:gd name="connsiteX9" fmla="*/ 255245 w 2671913"/>
              <a:gd name="connsiteY9" fmla="*/ 1138052 h 1264662"/>
              <a:gd name="connsiteX10" fmla="*/ 235256 w 2671913"/>
              <a:gd name="connsiteY10" fmla="*/ 1124470 h 1264662"/>
              <a:gd name="connsiteX11" fmla="*/ 194956 w 2671913"/>
              <a:gd name="connsiteY11" fmla="*/ 1088091 h 1264662"/>
              <a:gd name="connsiteX12" fmla="*/ 2568562 w 2671913"/>
              <a:gd name="connsiteY12" fmla="*/ 976036 h 1264662"/>
              <a:gd name="connsiteX13" fmla="*/ 2534691 w 2671913"/>
              <a:gd name="connsiteY13" fmla="*/ 1025703 h 1264662"/>
              <a:gd name="connsiteX14" fmla="*/ 2527868 w 2671913"/>
              <a:gd name="connsiteY14" fmla="*/ 1032577 h 1264662"/>
              <a:gd name="connsiteX15" fmla="*/ 132194 w 2671913"/>
              <a:gd name="connsiteY15" fmla="*/ 1018328 h 1264662"/>
              <a:gd name="connsiteX16" fmla="*/ 93312 w 2671913"/>
              <a:gd name="connsiteY16" fmla="*/ 961314 h 1264662"/>
              <a:gd name="connsiteX17" fmla="*/ 2633248 w 2671913"/>
              <a:gd name="connsiteY17" fmla="*/ 846698 h 1264662"/>
              <a:gd name="connsiteX18" fmla="*/ 2628053 w 2671913"/>
              <a:gd name="connsiteY18" fmla="*/ 864191 h 1264662"/>
              <a:gd name="connsiteX19" fmla="*/ 2606111 w 2671913"/>
              <a:gd name="connsiteY19" fmla="*/ 909577 h 1264662"/>
              <a:gd name="connsiteX20" fmla="*/ 58476 w 2671913"/>
              <a:gd name="connsiteY20" fmla="*/ 894423 h 1264662"/>
              <a:gd name="connsiteX21" fmla="*/ 43861 w 2671913"/>
              <a:gd name="connsiteY21" fmla="*/ 864191 h 1264662"/>
              <a:gd name="connsiteX22" fmla="*/ 34074 w 2671913"/>
              <a:gd name="connsiteY22" fmla="*/ 831239 h 1264662"/>
              <a:gd name="connsiteX23" fmla="*/ 2661019 w 2671913"/>
              <a:gd name="connsiteY23" fmla="*/ 740392 h 1264662"/>
              <a:gd name="connsiteX24" fmla="*/ 2659066 w 2671913"/>
              <a:gd name="connsiteY24" fmla="*/ 759768 h 1264662"/>
              <a:gd name="connsiteX25" fmla="*/ 2651163 w 2671913"/>
              <a:gd name="connsiteY25" fmla="*/ 786380 h 1264662"/>
              <a:gd name="connsiteX26" fmla="*/ 16096 w 2671913"/>
              <a:gd name="connsiteY26" fmla="*/ 770707 h 1264662"/>
              <a:gd name="connsiteX27" fmla="*/ 12847 w 2671913"/>
              <a:gd name="connsiteY27" fmla="*/ 759768 h 1264662"/>
              <a:gd name="connsiteX28" fmla="*/ 9303 w 2671913"/>
              <a:gd name="connsiteY28" fmla="*/ 724620 h 1264662"/>
              <a:gd name="connsiteX29" fmla="*/ 2670587 w 2671913"/>
              <a:gd name="connsiteY29" fmla="*/ 614806 h 1264662"/>
              <a:gd name="connsiteX30" fmla="*/ 2671913 w 2671913"/>
              <a:gd name="connsiteY30" fmla="*/ 632331 h 1264662"/>
              <a:gd name="connsiteX31" fmla="*/ 2667469 w 2671913"/>
              <a:gd name="connsiteY31" fmla="*/ 676407 h 1264662"/>
              <a:gd name="connsiteX32" fmla="*/ 2845 w 2671913"/>
              <a:gd name="connsiteY32" fmla="*/ 660557 h 1264662"/>
              <a:gd name="connsiteX33" fmla="*/ 0 w 2671913"/>
              <a:gd name="connsiteY33" fmla="*/ 632331 h 1264662"/>
              <a:gd name="connsiteX34" fmla="*/ 2526 w 2671913"/>
              <a:gd name="connsiteY34" fmla="*/ 598937 h 1264662"/>
              <a:gd name="connsiteX35" fmla="*/ 2655272 w 2671913"/>
              <a:gd name="connsiteY35" fmla="*/ 495441 h 1264662"/>
              <a:gd name="connsiteX36" fmla="*/ 2664627 w 2671913"/>
              <a:gd name="connsiteY36" fmla="*/ 536033 h 1264662"/>
              <a:gd name="connsiteX37" fmla="*/ 2665905 w 2671913"/>
              <a:gd name="connsiteY37" fmla="*/ 552932 h 1264662"/>
              <a:gd name="connsiteX38" fmla="*/ 7204 w 2671913"/>
              <a:gd name="connsiteY38" fmla="*/ 537118 h 1264662"/>
              <a:gd name="connsiteX39" fmla="*/ 7286 w 2671913"/>
              <a:gd name="connsiteY39" fmla="*/ 536033 h 1264662"/>
              <a:gd name="connsiteX40" fmla="*/ 20253 w 2671913"/>
              <a:gd name="connsiteY40" fmla="*/ 479769 h 1264662"/>
              <a:gd name="connsiteX41" fmla="*/ 2615789 w 2671913"/>
              <a:gd name="connsiteY41" fmla="*/ 374004 h 1264662"/>
              <a:gd name="connsiteX42" fmla="*/ 2637575 w 2671913"/>
              <a:gd name="connsiteY42" fmla="*/ 429298 h 1264662"/>
              <a:gd name="connsiteX43" fmla="*/ 40424 w 2671913"/>
              <a:gd name="connsiteY43" fmla="*/ 413850 h 1264662"/>
              <a:gd name="connsiteX44" fmla="*/ 62108 w 2671913"/>
              <a:gd name="connsiteY44" fmla="*/ 358816 h 1264662"/>
              <a:gd name="connsiteX45" fmla="*/ 2307556 w 2671913"/>
              <a:gd name="connsiteY45" fmla="*/ 61547 h 1264662"/>
              <a:gd name="connsiteX46" fmla="*/ 385419 w 2671913"/>
              <a:gd name="connsiteY46" fmla="*/ 50115 h 1264662"/>
              <a:gd name="connsiteX47" fmla="*/ 386199 w 2671913"/>
              <a:gd name="connsiteY47" fmla="*/ 49691 h 1264662"/>
              <a:gd name="connsiteX48" fmla="*/ 632331 w 2671913"/>
              <a:gd name="connsiteY48" fmla="*/ 0 h 1264662"/>
              <a:gd name="connsiteX49" fmla="*/ 2039582 w 2671913"/>
              <a:gd name="connsiteY49" fmla="*/ 0 h 1264662"/>
              <a:gd name="connsiteX50" fmla="*/ 2285714 w 2671913"/>
              <a:gd name="connsiteY50" fmla="*/ 49692 h 1264662"/>
              <a:gd name="connsiteX51" fmla="*/ 2549696 w 2671913"/>
              <a:gd name="connsiteY51" fmla="*/ 261548 h 1264662"/>
              <a:gd name="connsiteX52" fmla="*/ 2563921 w 2671913"/>
              <a:gd name="connsiteY52" fmla="*/ 278788 h 1264662"/>
              <a:gd name="connsiteX53" fmla="*/ 2581924 w 2671913"/>
              <a:gd name="connsiteY53" fmla="*/ 310111 h 1264662"/>
              <a:gd name="connsiteX54" fmla="*/ 98479 w 2671913"/>
              <a:gd name="connsiteY54" fmla="*/ 295340 h 1264662"/>
              <a:gd name="connsiteX55" fmla="*/ 107992 w 2671913"/>
              <a:gd name="connsiteY55" fmla="*/ 278789 h 1264662"/>
              <a:gd name="connsiteX56" fmla="*/ 134071 w 2671913"/>
              <a:gd name="connsiteY56" fmla="*/ 247180 h 1264662"/>
              <a:gd name="connsiteX57" fmla="*/ 2486707 w 2671913"/>
              <a:gd name="connsiteY57" fmla="*/ 185205 h 1264662"/>
              <a:gd name="connsiteX58" fmla="*/ 2487432 w 2671913"/>
              <a:gd name="connsiteY58" fmla="*/ 186083 h 1264662"/>
              <a:gd name="connsiteX59" fmla="*/ 200626 w 2671913"/>
              <a:gd name="connsiteY59" fmla="*/ 172482 h 1264662"/>
              <a:gd name="connsiteX60" fmla="*/ 258834 w 2671913"/>
              <a:gd name="connsiteY60" fmla="*/ 124456 h 1264662"/>
              <a:gd name="connsiteX61" fmla="*/ 2428722 w 2671913"/>
              <a:gd name="connsiteY61" fmla="*/ 137363 h 126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671913" h="1264662">
                <a:moveTo>
                  <a:pt x="2271302" y="1219432"/>
                </a:moveTo>
                <a:lnTo>
                  <a:pt x="2253817" y="1227448"/>
                </a:lnTo>
                <a:cubicBezTo>
                  <a:pt x="2186915" y="1251535"/>
                  <a:pt x="2114781" y="1264662"/>
                  <a:pt x="2039582" y="1264662"/>
                </a:cubicBezTo>
                <a:lnTo>
                  <a:pt x="632331" y="1264662"/>
                </a:lnTo>
                <a:cubicBezTo>
                  <a:pt x="557132" y="1264662"/>
                  <a:pt x="484997" y="1251535"/>
                  <a:pt x="418096" y="1227447"/>
                </a:cubicBezTo>
                <a:lnTo>
                  <a:pt x="376021" y="1208159"/>
                </a:lnTo>
                <a:close/>
                <a:moveTo>
                  <a:pt x="2459399" y="1101559"/>
                </a:moveTo>
                <a:lnTo>
                  <a:pt x="2436657" y="1124471"/>
                </a:lnTo>
                <a:lnTo>
                  <a:pt x="2397912" y="1150796"/>
                </a:lnTo>
                <a:lnTo>
                  <a:pt x="255245" y="1138052"/>
                </a:lnTo>
                <a:lnTo>
                  <a:pt x="235256" y="1124470"/>
                </a:lnTo>
                <a:lnTo>
                  <a:pt x="194956" y="1088091"/>
                </a:lnTo>
                <a:close/>
                <a:moveTo>
                  <a:pt x="2568562" y="976036"/>
                </a:moveTo>
                <a:lnTo>
                  <a:pt x="2534691" y="1025703"/>
                </a:lnTo>
                <a:lnTo>
                  <a:pt x="2527868" y="1032577"/>
                </a:lnTo>
                <a:lnTo>
                  <a:pt x="132194" y="1018328"/>
                </a:lnTo>
                <a:lnTo>
                  <a:pt x="93312" y="961314"/>
                </a:lnTo>
                <a:close/>
                <a:moveTo>
                  <a:pt x="2633248" y="846698"/>
                </a:moveTo>
                <a:lnTo>
                  <a:pt x="2628053" y="864191"/>
                </a:lnTo>
                <a:lnTo>
                  <a:pt x="2606111" y="909577"/>
                </a:lnTo>
                <a:lnTo>
                  <a:pt x="58476" y="894423"/>
                </a:lnTo>
                <a:lnTo>
                  <a:pt x="43861" y="864191"/>
                </a:lnTo>
                <a:lnTo>
                  <a:pt x="34074" y="831239"/>
                </a:lnTo>
                <a:close/>
                <a:moveTo>
                  <a:pt x="2661019" y="740392"/>
                </a:moveTo>
                <a:lnTo>
                  <a:pt x="2659066" y="759768"/>
                </a:lnTo>
                <a:lnTo>
                  <a:pt x="2651163" y="786380"/>
                </a:lnTo>
                <a:lnTo>
                  <a:pt x="16096" y="770707"/>
                </a:lnTo>
                <a:lnTo>
                  <a:pt x="12847" y="759768"/>
                </a:lnTo>
                <a:lnTo>
                  <a:pt x="9303" y="724620"/>
                </a:lnTo>
                <a:close/>
                <a:moveTo>
                  <a:pt x="2670587" y="614806"/>
                </a:moveTo>
                <a:lnTo>
                  <a:pt x="2671913" y="632331"/>
                </a:lnTo>
                <a:lnTo>
                  <a:pt x="2667469" y="676407"/>
                </a:lnTo>
                <a:lnTo>
                  <a:pt x="2845" y="660557"/>
                </a:lnTo>
                <a:lnTo>
                  <a:pt x="0" y="632331"/>
                </a:lnTo>
                <a:lnTo>
                  <a:pt x="2526" y="598937"/>
                </a:lnTo>
                <a:close/>
                <a:moveTo>
                  <a:pt x="2655272" y="495441"/>
                </a:moveTo>
                <a:lnTo>
                  <a:pt x="2664627" y="536033"/>
                </a:lnTo>
                <a:lnTo>
                  <a:pt x="2665905" y="552932"/>
                </a:lnTo>
                <a:lnTo>
                  <a:pt x="7204" y="537118"/>
                </a:lnTo>
                <a:lnTo>
                  <a:pt x="7286" y="536033"/>
                </a:lnTo>
                <a:lnTo>
                  <a:pt x="20253" y="479769"/>
                </a:lnTo>
                <a:close/>
                <a:moveTo>
                  <a:pt x="2615789" y="374004"/>
                </a:moveTo>
                <a:lnTo>
                  <a:pt x="2637575" y="429298"/>
                </a:lnTo>
                <a:lnTo>
                  <a:pt x="40424" y="413850"/>
                </a:lnTo>
                <a:lnTo>
                  <a:pt x="62108" y="358816"/>
                </a:lnTo>
                <a:close/>
                <a:moveTo>
                  <a:pt x="2307556" y="61547"/>
                </a:moveTo>
                <a:lnTo>
                  <a:pt x="385419" y="50115"/>
                </a:lnTo>
                <a:lnTo>
                  <a:pt x="386199" y="49691"/>
                </a:lnTo>
                <a:cubicBezTo>
                  <a:pt x="461850" y="17694"/>
                  <a:pt x="545024" y="0"/>
                  <a:pt x="632331" y="0"/>
                </a:cubicBezTo>
                <a:lnTo>
                  <a:pt x="2039582" y="0"/>
                </a:lnTo>
                <a:cubicBezTo>
                  <a:pt x="2126889" y="0"/>
                  <a:pt x="2210063" y="17694"/>
                  <a:pt x="2285714" y="49692"/>
                </a:cubicBezTo>
                <a:close/>
                <a:moveTo>
                  <a:pt x="2549696" y="261548"/>
                </a:moveTo>
                <a:lnTo>
                  <a:pt x="2563921" y="278788"/>
                </a:lnTo>
                <a:lnTo>
                  <a:pt x="2581924" y="310111"/>
                </a:lnTo>
                <a:lnTo>
                  <a:pt x="98479" y="295340"/>
                </a:lnTo>
                <a:lnTo>
                  <a:pt x="107992" y="278789"/>
                </a:lnTo>
                <a:lnTo>
                  <a:pt x="134071" y="247180"/>
                </a:lnTo>
                <a:close/>
                <a:moveTo>
                  <a:pt x="2486707" y="185205"/>
                </a:moveTo>
                <a:lnTo>
                  <a:pt x="2487432" y="186083"/>
                </a:lnTo>
                <a:lnTo>
                  <a:pt x="200626" y="172482"/>
                </a:lnTo>
                <a:lnTo>
                  <a:pt x="258834" y="124456"/>
                </a:lnTo>
                <a:lnTo>
                  <a:pt x="2428722" y="137363"/>
                </a:lnTo>
                <a:close/>
              </a:path>
            </a:pathLst>
          </a:cu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766"/>
          <a:stretch>
            <a:fillRect/>
          </a:stretch>
        </p:blipFill>
        <p:spPr>
          <a:xfrm>
            <a:off x="0" y="4667522"/>
            <a:ext cx="12192000" cy="2190479"/>
          </a:xfrm>
          <a:custGeom>
            <a:avLst/>
            <a:gdLst>
              <a:gd name="connsiteX0" fmla="*/ 9359903 w 12192000"/>
              <a:gd name="connsiteY0" fmla="*/ 90 h 2553489"/>
              <a:gd name="connsiteX1" fmla="*/ 12192000 w 12192000"/>
              <a:gd name="connsiteY1" fmla="*/ 254004 h 2553489"/>
              <a:gd name="connsiteX2" fmla="*/ 12192000 w 12192000"/>
              <a:gd name="connsiteY2" fmla="*/ 2553489 h 2553489"/>
              <a:gd name="connsiteX3" fmla="*/ 0 w 12192000"/>
              <a:gd name="connsiteY3" fmla="*/ 2553489 h 2553489"/>
              <a:gd name="connsiteX4" fmla="*/ 0 w 12192000"/>
              <a:gd name="connsiteY4" fmla="*/ 1305941 h 2553489"/>
              <a:gd name="connsiteX5" fmla="*/ 543780 w 12192000"/>
              <a:gd name="connsiteY5" fmla="*/ 1300353 h 2553489"/>
              <a:gd name="connsiteX6" fmla="*/ 9359903 w 12192000"/>
              <a:gd name="connsiteY6" fmla="*/ 90 h 255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553489">
                <a:moveTo>
                  <a:pt x="9359903" y="90"/>
                </a:moveTo>
                <a:cubicBezTo>
                  <a:pt x="10148736" y="2988"/>
                  <a:pt x="11066611" y="76772"/>
                  <a:pt x="12192000" y="254004"/>
                </a:cubicBezTo>
                <a:lnTo>
                  <a:pt x="12192000" y="2553489"/>
                </a:lnTo>
                <a:lnTo>
                  <a:pt x="0" y="2553489"/>
                </a:lnTo>
                <a:lnTo>
                  <a:pt x="0" y="1305941"/>
                </a:lnTo>
                <a:lnTo>
                  <a:pt x="543780" y="1300353"/>
                </a:lnTo>
                <a:cubicBezTo>
                  <a:pt x="5026595" y="1206598"/>
                  <a:pt x="6073099" y="-11985"/>
                  <a:pt x="9359903" y="90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</p:spPr>
      </p:pic>
      <p:sp>
        <p:nvSpPr>
          <p:cNvPr id="11" name="流程图: 文档 10"/>
          <p:cNvSpPr/>
          <p:nvPr/>
        </p:nvSpPr>
        <p:spPr>
          <a:xfrm flipH="1" flipV="1">
            <a:off x="-11016" y="4668801"/>
            <a:ext cx="12203016" cy="218917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21"/>
              <a:gd name="connsiteX1-3" fmla="*/ 21600 w 21600"/>
              <a:gd name="connsiteY1-4" fmla="*/ 0 h 20821"/>
              <a:gd name="connsiteX2-5" fmla="*/ 21600 w 21600"/>
              <a:gd name="connsiteY2-6" fmla="*/ 10200 h 20821"/>
              <a:gd name="connsiteX3-7" fmla="*/ 0 w 21600"/>
              <a:gd name="connsiteY3-8" fmla="*/ 20172 h 20821"/>
              <a:gd name="connsiteX4-9" fmla="*/ 0 w 21600"/>
              <a:gd name="connsiteY4-10" fmla="*/ 0 h 20821"/>
              <a:gd name="connsiteX0-11" fmla="*/ 0 w 21600"/>
              <a:gd name="connsiteY0-12" fmla="*/ 0 h 19788"/>
              <a:gd name="connsiteX1-13" fmla="*/ 21600 w 21600"/>
              <a:gd name="connsiteY1-14" fmla="*/ 0 h 19788"/>
              <a:gd name="connsiteX2-15" fmla="*/ 21600 w 21600"/>
              <a:gd name="connsiteY2-16" fmla="*/ 10200 h 19788"/>
              <a:gd name="connsiteX3-17" fmla="*/ 0 w 21600"/>
              <a:gd name="connsiteY3-18" fmla="*/ 19093 h 19788"/>
              <a:gd name="connsiteX4-19" fmla="*/ 0 w 21600"/>
              <a:gd name="connsiteY4-20" fmla="*/ 0 h 19788"/>
              <a:gd name="connsiteX0-21" fmla="*/ 0 w 21600"/>
              <a:gd name="connsiteY0-22" fmla="*/ 0 h 21432"/>
              <a:gd name="connsiteX1-23" fmla="*/ 21600 w 21600"/>
              <a:gd name="connsiteY1-24" fmla="*/ 0 h 21432"/>
              <a:gd name="connsiteX2-25" fmla="*/ 21600 w 21600"/>
              <a:gd name="connsiteY2-26" fmla="*/ 10200 h 21432"/>
              <a:gd name="connsiteX3-27" fmla="*/ 0 w 21600"/>
              <a:gd name="connsiteY3-28" fmla="*/ 19093 h 21432"/>
              <a:gd name="connsiteX4-29" fmla="*/ 0 w 21600"/>
              <a:gd name="connsiteY4-30" fmla="*/ 0 h 21432"/>
              <a:gd name="connsiteX0-31" fmla="*/ 0 w 21600"/>
              <a:gd name="connsiteY0-32" fmla="*/ 0 h 21442"/>
              <a:gd name="connsiteX1-33" fmla="*/ 21600 w 21600"/>
              <a:gd name="connsiteY1-34" fmla="*/ 0 h 21442"/>
              <a:gd name="connsiteX2-35" fmla="*/ 21600 w 21600"/>
              <a:gd name="connsiteY2-36" fmla="*/ 10200 h 21442"/>
              <a:gd name="connsiteX3-37" fmla="*/ 0 w 21600"/>
              <a:gd name="connsiteY3-38" fmla="*/ 19093 h 21442"/>
              <a:gd name="connsiteX4-39" fmla="*/ 0 w 21600"/>
              <a:gd name="connsiteY4-40" fmla="*/ 0 h 214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1442">
                <a:moveTo>
                  <a:pt x="0" y="0"/>
                </a:moveTo>
                <a:lnTo>
                  <a:pt x="21600" y="0"/>
                </a:lnTo>
                <a:lnTo>
                  <a:pt x="21600" y="10200"/>
                </a:lnTo>
                <a:cubicBezTo>
                  <a:pt x="10780" y="10308"/>
                  <a:pt x="10741" y="27591"/>
                  <a:pt x="0" y="19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D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64668" y="2790621"/>
            <a:ext cx="3183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BC0000"/>
                </a:solidFill>
                <a:latin typeface="+mj-ea"/>
                <a:ea typeface="+mj-ea"/>
              </a:rPr>
              <a:t>整体项目概况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4685" y="1859597"/>
            <a:ext cx="38503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01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流程图: 文档 4"/>
          <p:cNvSpPr/>
          <p:nvPr/>
        </p:nvSpPr>
        <p:spPr>
          <a:xfrm flipH="1" flipV="1">
            <a:off x="-11016" y="4667522"/>
            <a:ext cx="12203016" cy="219045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52"/>
              <a:gd name="connsiteX1-3" fmla="*/ 21600 w 21600"/>
              <a:gd name="connsiteY1-4" fmla="*/ 0 h 20852"/>
              <a:gd name="connsiteX2-5" fmla="*/ 21600 w 21600"/>
              <a:gd name="connsiteY2-6" fmla="*/ 10943 h 20852"/>
              <a:gd name="connsiteX3-7" fmla="*/ 0 w 21600"/>
              <a:gd name="connsiteY3-8" fmla="*/ 20172 h 20852"/>
              <a:gd name="connsiteX4-9" fmla="*/ 0 w 21600"/>
              <a:gd name="connsiteY4-10" fmla="*/ 0 h 20852"/>
              <a:gd name="connsiteX0-11" fmla="*/ 0 w 21600"/>
              <a:gd name="connsiteY0-12" fmla="*/ 0 h 22400"/>
              <a:gd name="connsiteX1-13" fmla="*/ 21600 w 21600"/>
              <a:gd name="connsiteY1-14" fmla="*/ 0 h 22400"/>
              <a:gd name="connsiteX2-15" fmla="*/ 21600 w 21600"/>
              <a:gd name="connsiteY2-16" fmla="*/ 10943 h 22400"/>
              <a:gd name="connsiteX3-17" fmla="*/ 0 w 21600"/>
              <a:gd name="connsiteY3-18" fmla="*/ 20172 h 22400"/>
              <a:gd name="connsiteX4-19" fmla="*/ 0 w 21600"/>
              <a:gd name="connsiteY4-20" fmla="*/ 0 h 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2400">
                <a:moveTo>
                  <a:pt x="0" y="0"/>
                </a:moveTo>
                <a:lnTo>
                  <a:pt x="21600" y="0"/>
                </a:lnTo>
                <a:lnTo>
                  <a:pt x="21600" y="10943"/>
                </a:lnTo>
                <a:cubicBezTo>
                  <a:pt x="10800" y="10943"/>
                  <a:pt x="10624" y="28464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文档 8"/>
          <p:cNvSpPr/>
          <p:nvPr/>
        </p:nvSpPr>
        <p:spPr>
          <a:xfrm flipV="1">
            <a:off x="-11016" y="5389726"/>
            <a:ext cx="12214315" cy="14682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33263"/>
              <a:gd name="connsiteX1-3" fmla="*/ 21600 w 21600"/>
              <a:gd name="connsiteY1-4" fmla="*/ 0 h 33263"/>
              <a:gd name="connsiteX2-5" fmla="*/ 21600 w 21600"/>
              <a:gd name="connsiteY2-6" fmla="*/ 17322 h 33263"/>
              <a:gd name="connsiteX3-7" fmla="*/ 0 w 21600"/>
              <a:gd name="connsiteY3-8" fmla="*/ 20172 h 33263"/>
              <a:gd name="connsiteX4-9" fmla="*/ 0 w 21600"/>
              <a:gd name="connsiteY4-10" fmla="*/ 0 h 33263"/>
              <a:gd name="connsiteX0-11" fmla="*/ 0 w 21600"/>
              <a:gd name="connsiteY0-12" fmla="*/ 0 h 31049"/>
              <a:gd name="connsiteX1-13" fmla="*/ 21600 w 21600"/>
              <a:gd name="connsiteY1-14" fmla="*/ 0 h 31049"/>
              <a:gd name="connsiteX2-15" fmla="*/ 21600 w 21600"/>
              <a:gd name="connsiteY2-16" fmla="*/ 17322 h 31049"/>
              <a:gd name="connsiteX3-17" fmla="*/ 0 w 21600"/>
              <a:gd name="connsiteY3-18" fmla="*/ 20172 h 31049"/>
              <a:gd name="connsiteX4-19" fmla="*/ 0 w 21600"/>
              <a:gd name="connsiteY4-20" fmla="*/ 0 h 31049"/>
              <a:gd name="connsiteX0-21" fmla="*/ 0 w 21600"/>
              <a:gd name="connsiteY0-22" fmla="*/ 0 h 32021"/>
              <a:gd name="connsiteX1-23" fmla="*/ 21600 w 21600"/>
              <a:gd name="connsiteY1-24" fmla="*/ 0 h 32021"/>
              <a:gd name="connsiteX2-25" fmla="*/ 21600 w 21600"/>
              <a:gd name="connsiteY2-26" fmla="*/ 17322 h 32021"/>
              <a:gd name="connsiteX3-27" fmla="*/ 0 w 21600"/>
              <a:gd name="connsiteY3-28" fmla="*/ 20172 h 32021"/>
              <a:gd name="connsiteX4-29" fmla="*/ 0 w 21600"/>
              <a:gd name="connsiteY4-30" fmla="*/ 0 h 32021"/>
              <a:gd name="connsiteX0-31" fmla="*/ 0 w 21600"/>
              <a:gd name="connsiteY0-32" fmla="*/ 0 h 31634"/>
              <a:gd name="connsiteX1-33" fmla="*/ 21600 w 21600"/>
              <a:gd name="connsiteY1-34" fmla="*/ 0 h 31634"/>
              <a:gd name="connsiteX2-35" fmla="*/ 21600 w 21600"/>
              <a:gd name="connsiteY2-36" fmla="*/ 17322 h 31634"/>
              <a:gd name="connsiteX3-37" fmla="*/ 0 w 21600"/>
              <a:gd name="connsiteY3-38" fmla="*/ 20172 h 31634"/>
              <a:gd name="connsiteX4-39" fmla="*/ 0 w 21600"/>
              <a:gd name="connsiteY4-40" fmla="*/ 0 h 31634"/>
              <a:gd name="connsiteX0-41" fmla="*/ 0 w 21600"/>
              <a:gd name="connsiteY0-42" fmla="*/ 0 h 30297"/>
              <a:gd name="connsiteX1-43" fmla="*/ 21600 w 21600"/>
              <a:gd name="connsiteY1-44" fmla="*/ 0 h 30297"/>
              <a:gd name="connsiteX2-45" fmla="*/ 21580 w 21600"/>
              <a:gd name="connsiteY2-46" fmla="*/ 7902 h 30297"/>
              <a:gd name="connsiteX3-47" fmla="*/ 0 w 21600"/>
              <a:gd name="connsiteY3-48" fmla="*/ 20172 h 30297"/>
              <a:gd name="connsiteX4-49" fmla="*/ 0 w 21600"/>
              <a:gd name="connsiteY4-50" fmla="*/ 0 h 30297"/>
              <a:gd name="connsiteX0-51" fmla="*/ 0 w 21600"/>
              <a:gd name="connsiteY0-52" fmla="*/ 0 h 31230"/>
              <a:gd name="connsiteX1-53" fmla="*/ 21600 w 21600"/>
              <a:gd name="connsiteY1-54" fmla="*/ 0 h 31230"/>
              <a:gd name="connsiteX2-55" fmla="*/ 21580 w 21600"/>
              <a:gd name="connsiteY2-56" fmla="*/ 14723 h 31230"/>
              <a:gd name="connsiteX3-57" fmla="*/ 0 w 21600"/>
              <a:gd name="connsiteY3-58" fmla="*/ 20172 h 31230"/>
              <a:gd name="connsiteX4-59" fmla="*/ 0 w 21600"/>
              <a:gd name="connsiteY4-60" fmla="*/ 0 h 31230"/>
              <a:gd name="connsiteX0-61" fmla="*/ 0 w 21602"/>
              <a:gd name="connsiteY0-62" fmla="*/ 0 h 31378"/>
              <a:gd name="connsiteX1-63" fmla="*/ 21600 w 21602"/>
              <a:gd name="connsiteY1-64" fmla="*/ 0 h 31378"/>
              <a:gd name="connsiteX2-65" fmla="*/ 21600 w 21602"/>
              <a:gd name="connsiteY2-66" fmla="*/ 15697 h 31378"/>
              <a:gd name="connsiteX3-67" fmla="*/ 0 w 21602"/>
              <a:gd name="connsiteY3-68" fmla="*/ 20172 h 31378"/>
              <a:gd name="connsiteX4-69" fmla="*/ 0 w 21602"/>
              <a:gd name="connsiteY4-70" fmla="*/ 0 h 31378"/>
              <a:gd name="connsiteX0-71" fmla="*/ 0 w 21602"/>
              <a:gd name="connsiteY0-72" fmla="*/ 0 h 26406"/>
              <a:gd name="connsiteX1-73" fmla="*/ 21600 w 21602"/>
              <a:gd name="connsiteY1-74" fmla="*/ 0 h 26406"/>
              <a:gd name="connsiteX2-75" fmla="*/ 21600 w 21602"/>
              <a:gd name="connsiteY2-76" fmla="*/ 15697 h 26406"/>
              <a:gd name="connsiteX3-77" fmla="*/ 0 w 21602"/>
              <a:gd name="connsiteY3-78" fmla="*/ 14195 h 26406"/>
              <a:gd name="connsiteX4-79" fmla="*/ 0 w 21602"/>
              <a:gd name="connsiteY4-80" fmla="*/ 0 h 26406"/>
              <a:gd name="connsiteX0-81" fmla="*/ 0 w 21620"/>
              <a:gd name="connsiteY0-82" fmla="*/ 0 h 44253"/>
              <a:gd name="connsiteX1-83" fmla="*/ 21600 w 21620"/>
              <a:gd name="connsiteY1-84" fmla="*/ 0 h 44253"/>
              <a:gd name="connsiteX2-85" fmla="*/ 21620 w 21620"/>
              <a:gd name="connsiteY2-86" fmla="*/ 44253 h 44253"/>
              <a:gd name="connsiteX3-87" fmla="*/ 0 w 21620"/>
              <a:gd name="connsiteY3-88" fmla="*/ 14195 h 44253"/>
              <a:gd name="connsiteX4-89" fmla="*/ 0 w 21620"/>
              <a:gd name="connsiteY4-90" fmla="*/ 0 h 44253"/>
              <a:gd name="connsiteX0-91" fmla="*/ 0 w 21620"/>
              <a:gd name="connsiteY0-92" fmla="*/ 0 h 44253"/>
              <a:gd name="connsiteX1-93" fmla="*/ 21600 w 21620"/>
              <a:gd name="connsiteY1-94" fmla="*/ 0 h 44253"/>
              <a:gd name="connsiteX2-95" fmla="*/ 21620 w 21620"/>
              <a:gd name="connsiteY2-96" fmla="*/ 44253 h 44253"/>
              <a:gd name="connsiteX3-97" fmla="*/ 0 w 21620"/>
              <a:gd name="connsiteY3-98" fmla="*/ 14195 h 44253"/>
              <a:gd name="connsiteX4-99" fmla="*/ 0 w 21620"/>
              <a:gd name="connsiteY4-100" fmla="*/ 0 h 44253"/>
              <a:gd name="connsiteX0-101" fmla="*/ 0 w 21620"/>
              <a:gd name="connsiteY0-102" fmla="*/ 0 h 44253"/>
              <a:gd name="connsiteX1-103" fmla="*/ 21600 w 21620"/>
              <a:gd name="connsiteY1-104" fmla="*/ 0 h 44253"/>
              <a:gd name="connsiteX2-105" fmla="*/ 21620 w 21620"/>
              <a:gd name="connsiteY2-106" fmla="*/ 44253 h 44253"/>
              <a:gd name="connsiteX3-107" fmla="*/ 0 w 21620"/>
              <a:gd name="connsiteY3-108" fmla="*/ 14195 h 44253"/>
              <a:gd name="connsiteX4-109" fmla="*/ 0 w 21620"/>
              <a:gd name="connsiteY4-110" fmla="*/ 0 h 44253"/>
              <a:gd name="connsiteX0-111" fmla="*/ 0 w 21620"/>
              <a:gd name="connsiteY0-112" fmla="*/ 0 h 44253"/>
              <a:gd name="connsiteX1-113" fmla="*/ 21600 w 21620"/>
              <a:gd name="connsiteY1-114" fmla="*/ 0 h 44253"/>
              <a:gd name="connsiteX2-115" fmla="*/ 21620 w 21620"/>
              <a:gd name="connsiteY2-116" fmla="*/ 44253 h 44253"/>
              <a:gd name="connsiteX3-117" fmla="*/ 0 w 21620"/>
              <a:gd name="connsiteY3-118" fmla="*/ 14195 h 44253"/>
              <a:gd name="connsiteX4-119" fmla="*/ 0 w 21620"/>
              <a:gd name="connsiteY4-120" fmla="*/ 0 h 44253"/>
              <a:gd name="connsiteX0-121" fmla="*/ 0 w 21620"/>
              <a:gd name="connsiteY0-122" fmla="*/ 0 h 44253"/>
              <a:gd name="connsiteX1-123" fmla="*/ 21600 w 21620"/>
              <a:gd name="connsiteY1-124" fmla="*/ 0 h 44253"/>
              <a:gd name="connsiteX2-125" fmla="*/ 21620 w 21620"/>
              <a:gd name="connsiteY2-126" fmla="*/ 44253 h 44253"/>
              <a:gd name="connsiteX3-127" fmla="*/ 0 w 21620"/>
              <a:gd name="connsiteY3-128" fmla="*/ 14195 h 44253"/>
              <a:gd name="connsiteX4-129" fmla="*/ 0 w 21620"/>
              <a:gd name="connsiteY4-130" fmla="*/ 0 h 44253"/>
              <a:gd name="connsiteX0-131" fmla="*/ 0 w 21620"/>
              <a:gd name="connsiteY0-132" fmla="*/ 0 h 44253"/>
              <a:gd name="connsiteX1-133" fmla="*/ 21600 w 21620"/>
              <a:gd name="connsiteY1-134" fmla="*/ 0 h 44253"/>
              <a:gd name="connsiteX2-135" fmla="*/ 21620 w 21620"/>
              <a:gd name="connsiteY2-136" fmla="*/ 44253 h 44253"/>
              <a:gd name="connsiteX3-137" fmla="*/ 0 w 21620"/>
              <a:gd name="connsiteY3-138" fmla="*/ 14195 h 44253"/>
              <a:gd name="connsiteX4-139" fmla="*/ 0 w 21620"/>
              <a:gd name="connsiteY4-140" fmla="*/ 0 h 44253"/>
              <a:gd name="connsiteX0-141" fmla="*/ 0 w 21620"/>
              <a:gd name="connsiteY0-142" fmla="*/ 0 h 44253"/>
              <a:gd name="connsiteX1-143" fmla="*/ 21600 w 21620"/>
              <a:gd name="connsiteY1-144" fmla="*/ 0 h 44253"/>
              <a:gd name="connsiteX2-145" fmla="*/ 21620 w 21620"/>
              <a:gd name="connsiteY2-146" fmla="*/ 44253 h 44253"/>
              <a:gd name="connsiteX3-147" fmla="*/ 0 w 21620"/>
              <a:gd name="connsiteY3-148" fmla="*/ 14195 h 44253"/>
              <a:gd name="connsiteX4-149" fmla="*/ 0 w 21620"/>
              <a:gd name="connsiteY4-150" fmla="*/ 0 h 442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0" h="44253">
                <a:moveTo>
                  <a:pt x="0" y="0"/>
                </a:moveTo>
                <a:lnTo>
                  <a:pt x="21600" y="0"/>
                </a:lnTo>
                <a:cubicBezTo>
                  <a:pt x="21593" y="2634"/>
                  <a:pt x="21627" y="41619"/>
                  <a:pt x="21620" y="44253"/>
                </a:cubicBezTo>
                <a:cubicBezTo>
                  <a:pt x="14174" y="-8203"/>
                  <a:pt x="15500" y="72075"/>
                  <a:pt x="0" y="14195"/>
                </a:cubicBezTo>
                <a:lnTo>
                  <a:pt x="0" y="0"/>
                </a:lnTo>
                <a:close/>
              </a:path>
            </a:pathLst>
          </a:cu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 rot="16200000">
            <a:off x="10166648" y="-126609"/>
            <a:ext cx="1831715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331207" y="2214390"/>
            <a:ext cx="178104" cy="1077498"/>
          </a:xfrm>
          <a:prstGeom prst="line">
            <a:avLst/>
          </a:prstGeom>
          <a:ln w="34925">
            <a:solidFill>
              <a:srgbClr val="BC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4027537" y="954257"/>
            <a:ext cx="352540" cy="352540"/>
          </a:xfrm>
          <a:prstGeom prst="roundRect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4015715" y="2301368"/>
            <a:ext cx="352540" cy="352540"/>
          </a:xfrm>
          <a:prstGeom prst="roundRect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86367" y="937465"/>
            <a:ext cx="8348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86368" y="2301027"/>
            <a:ext cx="8348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01260" y="1287780"/>
            <a:ext cx="4182110" cy="870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利用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MSP430G2553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，利用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CCS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进行代码编写后，通过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ADC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模块实现电压，温度的采集，并通过串口发送至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PC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画出波形，实现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0-1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。并开发辅助模块（闪存，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Timer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等）实现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1-99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01260" y="919480"/>
            <a:ext cx="2501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综设任务目标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01260" y="2285365"/>
            <a:ext cx="158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项目基本结构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10802767" y="256750"/>
            <a:ext cx="1831715" cy="806735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 rot="19142838">
            <a:off x="-1276230" y="1068302"/>
            <a:ext cx="5601420" cy="843812"/>
          </a:xfrm>
          <a:prstGeom prst="roundRect">
            <a:avLst>
              <a:gd name="adj" fmla="val 50000"/>
            </a:avLst>
          </a:prstGeom>
          <a:solidFill>
            <a:srgbClr val="D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69160" y="3000375"/>
            <a:ext cx="8676005" cy="29133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347EA8-4304-FC24-A4BD-F21BA5CF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492" y="2907353"/>
            <a:ext cx="8824725" cy="3337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/>
          <p:cNvSpPr/>
          <p:nvPr/>
        </p:nvSpPr>
        <p:spPr>
          <a:xfrm>
            <a:off x="1158024" y="4979649"/>
            <a:ext cx="10097805" cy="806735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 rot="19142838">
            <a:off x="-1276230" y="1068302"/>
            <a:ext cx="5601420" cy="843812"/>
          </a:xfrm>
          <a:prstGeom prst="roundRect">
            <a:avLst>
              <a:gd name="adj" fmla="val 50000"/>
            </a:avLst>
          </a:prstGeom>
          <a:solidFill>
            <a:srgbClr val="D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850EE4-780C-D78E-12AA-DC601622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34" y="1878351"/>
            <a:ext cx="7887383" cy="21949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2A0265-875C-C518-111B-FE4F1B4BA68A}"/>
              </a:ext>
            </a:extLst>
          </p:cNvPr>
          <p:cNvSpPr txBox="1"/>
          <p:nvPr/>
        </p:nvSpPr>
        <p:spPr>
          <a:xfrm>
            <a:off x="3200400" y="886950"/>
            <a:ext cx="644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项目基本结构 </a:t>
            </a:r>
          </a:p>
        </p:txBody>
      </p:sp>
    </p:spTree>
    <p:extLst>
      <p:ext uri="{BB962C8B-B14F-4D97-AF65-F5344CB8AC3E}">
        <p14:creationId xmlns:p14="http://schemas.microsoft.com/office/powerpoint/2010/main" val="70702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2"/>
          <p:cNvSpPr/>
          <p:nvPr/>
        </p:nvSpPr>
        <p:spPr>
          <a:xfrm>
            <a:off x="1497023" y="3410412"/>
            <a:ext cx="1600200" cy="1600200"/>
          </a:xfrm>
          <a:prstGeom prst="blockArc">
            <a:avLst>
              <a:gd name="adj1" fmla="val 18252467"/>
              <a:gd name="adj2" fmla="val 14336435"/>
              <a:gd name="adj3" fmla="val 9235"/>
            </a:avLst>
          </a:prstGeom>
          <a:solidFill>
            <a:srgbClr val="BC0000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空心弧 4"/>
          <p:cNvSpPr/>
          <p:nvPr/>
        </p:nvSpPr>
        <p:spPr>
          <a:xfrm>
            <a:off x="5241290" y="3391362"/>
            <a:ext cx="1600200" cy="1600200"/>
          </a:xfrm>
          <a:prstGeom prst="blockArc">
            <a:avLst>
              <a:gd name="adj1" fmla="val 18252467"/>
              <a:gd name="adj2" fmla="val 14336435"/>
              <a:gd name="adj3" fmla="val 9235"/>
            </a:avLst>
          </a:prstGeom>
          <a:solidFill>
            <a:srgbClr val="C00000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空心弧 6"/>
          <p:cNvSpPr/>
          <p:nvPr/>
        </p:nvSpPr>
        <p:spPr>
          <a:xfrm>
            <a:off x="9076816" y="3484707"/>
            <a:ext cx="1600200" cy="1600200"/>
          </a:xfrm>
          <a:prstGeom prst="blockArc">
            <a:avLst>
              <a:gd name="adj1" fmla="val 18252467"/>
              <a:gd name="adj2" fmla="val 14336435"/>
              <a:gd name="adj3" fmla="val 9235"/>
            </a:avLst>
          </a:prstGeom>
          <a:solidFill>
            <a:srgbClr val="C00000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6140" y="2050415"/>
            <a:ext cx="29470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Ti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公司推出的一款MSP430系列微控制器，包含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ADC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，串口等外设，适于同学对单片机进行初步学习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83653" y="1730369"/>
            <a:ext cx="15119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MSP430G2553</a:t>
            </a:r>
            <a:r>
              <a:rPr kumimoji="1"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GGGG </a:t>
            </a:r>
            <a:r>
              <a:rPr kumimoji="1"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GGG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77410" y="2050415"/>
            <a:ext cx="26612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Ti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公司提供的IDE，用于单片机的开发。包含多种调试工具，利于对代码进行调试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52409" y="1746979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Code Composer </a:t>
            </a:r>
            <a:r>
              <a:rPr kumimoji="1"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sStudio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78386" y="2100299"/>
            <a:ext cx="2587579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Git 是基于 Linux内核开发的版本控制工具。我们小组通过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github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的团队开发来对代码进行统一的云端，版本化管理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51743" y="1743901"/>
            <a:ext cx="1842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代码版本管理工具Git</a:t>
            </a:r>
          </a:p>
        </p:txBody>
      </p:sp>
      <p:sp>
        <p:nvSpPr>
          <p:cNvPr id="18" name="三角形 17"/>
          <p:cNvSpPr/>
          <p:nvPr/>
        </p:nvSpPr>
        <p:spPr>
          <a:xfrm>
            <a:off x="2232229" y="3224993"/>
            <a:ext cx="214780" cy="18515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9" name="三角形 18"/>
          <p:cNvSpPr/>
          <p:nvPr/>
        </p:nvSpPr>
        <p:spPr>
          <a:xfrm>
            <a:off x="5984801" y="3206207"/>
            <a:ext cx="214780" cy="18515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20" name="三角形 19"/>
          <p:cNvSpPr/>
          <p:nvPr/>
        </p:nvSpPr>
        <p:spPr>
          <a:xfrm>
            <a:off x="9769527" y="3323284"/>
            <a:ext cx="214780" cy="18515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1" name="자유형: 도형 58"/>
          <p:cNvSpPr/>
          <p:nvPr/>
        </p:nvSpPr>
        <p:spPr>
          <a:xfrm>
            <a:off x="5878180" y="3914562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cs typeface="+mn-ea"/>
              <a:sym typeface="+mn-lt"/>
            </a:endParaRPr>
          </a:p>
        </p:txBody>
      </p:sp>
      <p:grpSp>
        <p:nvGrpSpPr>
          <p:cNvPr id="36" name="그룹 488"/>
          <p:cNvGrpSpPr/>
          <p:nvPr/>
        </p:nvGrpSpPr>
        <p:grpSpPr>
          <a:xfrm>
            <a:off x="2147762" y="3952786"/>
            <a:ext cx="389321" cy="389244"/>
            <a:chOff x="4778017" y="4901660"/>
            <a:chExt cx="389321" cy="389244"/>
          </a:xfrm>
          <a:solidFill>
            <a:srgbClr val="960000"/>
          </a:solidFill>
        </p:grpSpPr>
        <p:sp>
          <p:nvSpPr>
            <p:cNvPr id="37" name="자유형: 도형 489"/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8" name="자유형: 도형 490"/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9" name="그룹 188"/>
          <p:cNvGrpSpPr/>
          <p:nvPr/>
        </p:nvGrpSpPr>
        <p:grpSpPr>
          <a:xfrm>
            <a:off x="9725395" y="4089557"/>
            <a:ext cx="303043" cy="301111"/>
            <a:chOff x="6124918" y="2230374"/>
            <a:chExt cx="393411" cy="390905"/>
          </a:xfrm>
          <a:solidFill>
            <a:srgbClr val="C00000"/>
          </a:solidFill>
        </p:grpSpPr>
        <p:sp>
          <p:nvSpPr>
            <p:cNvPr id="40" name="자유형: 도형 189"/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1" name="자유형: 도형 190"/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059430" y="564515"/>
            <a:ext cx="6073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spc="300">
                <a:gradFill flip="none" rotWithShape="1"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</a:gsLst>
                  <a:lin ang="16200000" scaled="1"/>
                  <a:tileRect/>
                </a:gradFill>
                <a:cs typeface="+mn-ea"/>
              </a:defRPr>
            </a:lvl1pPr>
          </a:lstStyle>
          <a:p>
            <a:r>
              <a:rPr lang="zh-CN" altLang="en-US" sz="2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lt"/>
              </a:rPr>
              <a:t>相关技术与工具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766"/>
          <a:stretch>
            <a:fillRect/>
          </a:stretch>
        </p:blipFill>
        <p:spPr>
          <a:xfrm>
            <a:off x="0" y="4667522"/>
            <a:ext cx="12192000" cy="2190479"/>
          </a:xfrm>
          <a:custGeom>
            <a:avLst/>
            <a:gdLst>
              <a:gd name="connsiteX0" fmla="*/ 9359903 w 12192000"/>
              <a:gd name="connsiteY0" fmla="*/ 90 h 2553489"/>
              <a:gd name="connsiteX1" fmla="*/ 12192000 w 12192000"/>
              <a:gd name="connsiteY1" fmla="*/ 254004 h 2553489"/>
              <a:gd name="connsiteX2" fmla="*/ 12192000 w 12192000"/>
              <a:gd name="connsiteY2" fmla="*/ 2553489 h 2553489"/>
              <a:gd name="connsiteX3" fmla="*/ 0 w 12192000"/>
              <a:gd name="connsiteY3" fmla="*/ 2553489 h 2553489"/>
              <a:gd name="connsiteX4" fmla="*/ 0 w 12192000"/>
              <a:gd name="connsiteY4" fmla="*/ 1305941 h 2553489"/>
              <a:gd name="connsiteX5" fmla="*/ 543780 w 12192000"/>
              <a:gd name="connsiteY5" fmla="*/ 1300353 h 2553489"/>
              <a:gd name="connsiteX6" fmla="*/ 9359903 w 12192000"/>
              <a:gd name="connsiteY6" fmla="*/ 90 h 255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553489">
                <a:moveTo>
                  <a:pt x="9359903" y="90"/>
                </a:moveTo>
                <a:cubicBezTo>
                  <a:pt x="10148736" y="2988"/>
                  <a:pt x="11066611" y="76772"/>
                  <a:pt x="12192000" y="254004"/>
                </a:cubicBezTo>
                <a:lnTo>
                  <a:pt x="12192000" y="2553489"/>
                </a:lnTo>
                <a:lnTo>
                  <a:pt x="0" y="2553489"/>
                </a:lnTo>
                <a:lnTo>
                  <a:pt x="0" y="1305941"/>
                </a:lnTo>
                <a:lnTo>
                  <a:pt x="543780" y="1300353"/>
                </a:lnTo>
                <a:cubicBezTo>
                  <a:pt x="5026595" y="1206598"/>
                  <a:pt x="6073099" y="-11985"/>
                  <a:pt x="9359903" y="90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</p:spPr>
      </p:pic>
      <p:sp>
        <p:nvSpPr>
          <p:cNvPr id="11" name="流程图: 文档 10"/>
          <p:cNvSpPr/>
          <p:nvPr/>
        </p:nvSpPr>
        <p:spPr>
          <a:xfrm flipH="1" flipV="1">
            <a:off x="-11016" y="4668801"/>
            <a:ext cx="12203016" cy="218917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21"/>
              <a:gd name="connsiteX1-3" fmla="*/ 21600 w 21600"/>
              <a:gd name="connsiteY1-4" fmla="*/ 0 h 20821"/>
              <a:gd name="connsiteX2-5" fmla="*/ 21600 w 21600"/>
              <a:gd name="connsiteY2-6" fmla="*/ 10200 h 20821"/>
              <a:gd name="connsiteX3-7" fmla="*/ 0 w 21600"/>
              <a:gd name="connsiteY3-8" fmla="*/ 20172 h 20821"/>
              <a:gd name="connsiteX4-9" fmla="*/ 0 w 21600"/>
              <a:gd name="connsiteY4-10" fmla="*/ 0 h 20821"/>
              <a:gd name="connsiteX0-11" fmla="*/ 0 w 21600"/>
              <a:gd name="connsiteY0-12" fmla="*/ 0 h 19788"/>
              <a:gd name="connsiteX1-13" fmla="*/ 21600 w 21600"/>
              <a:gd name="connsiteY1-14" fmla="*/ 0 h 19788"/>
              <a:gd name="connsiteX2-15" fmla="*/ 21600 w 21600"/>
              <a:gd name="connsiteY2-16" fmla="*/ 10200 h 19788"/>
              <a:gd name="connsiteX3-17" fmla="*/ 0 w 21600"/>
              <a:gd name="connsiteY3-18" fmla="*/ 19093 h 19788"/>
              <a:gd name="connsiteX4-19" fmla="*/ 0 w 21600"/>
              <a:gd name="connsiteY4-20" fmla="*/ 0 h 19788"/>
              <a:gd name="connsiteX0-21" fmla="*/ 0 w 21600"/>
              <a:gd name="connsiteY0-22" fmla="*/ 0 h 21432"/>
              <a:gd name="connsiteX1-23" fmla="*/ 21600 w 21600"/>
              <a:gd name="connsiteY1-24" fmla="*/ 0 h 21432"/>
              <a:gd name="connsiteX2-25" fmla="*/ 21600 w 21600"/>
              <a:gd name="connsiteY2-26" fmla="*/ 10200 h 21432"/>
              <a:gd name="connsiteX3-27" fmla="*/ 0 w 21600"/>
              <a:gd name="connsiteY3-28" fmla="*/ 19093 h 21432"/>
              <a:gd name="connsiteX4-29" fmla="*/ 0 w 21600"/>
              <a:gd name="connsiteY4-30" fmla="*/ 0 h 21432"/>
              <a:gd name="connsiteX0-31" fmla="*/ 0 w 21600"/>
              <a:gd name="connsiteY0-32" fmla="*/ 0 h 21442"/>
              <a:gd name="connsiteX1-33" fmla="*/ 21600 w 21600"/>
              <a:gd name="connsiteY1-34" fmla="*/ 0 h 21442"/>
              <a:gd name="connsiteX2-35" fmla="*/ 21600 w 21600"/>
              <a:gd name="connsiteY2-36" fmla="*/ 10200 h 21442"/>
              <a:gd name="connsiteX3-37" fmla="*/ 0 w 21600"/>
              <a:gd name="connsiteY3-38" fmla="*/ 19093 h 21442"/>
              <a:gd name="connsiteX4-39" fmla="*/ 0 w 21600"/>
              <a:gd name="connsiteY4-40" fmla="*/ 0 h 214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1442">
                <a:moveTo>
                  <a:pt x="0" y="0"/>
                </a:moveTo>
                <a:lnTo>
                  <a:pt x="21600" y="0"/>
                </a:lnTo>
                <a:lnTo>
                  <a:pt x="21600" y="10200"/>
                </a:lnTo>
                <a:cubicBezTo>
                  <a:pt x="10780" y="10308"/>
                  <a:pt x="10741" y="27591"/>
                  <a:pt x="0" y="19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D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64668" y="2790621"/>
            <a:ext cx="31838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BC0000"/>
                </a:solidFill>
                <a:latin typeface="+mj-ea"/>
                <a:ea typeface="+mj-ea"/>
              </a:rPr>
              <a:t>项目工作进程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4685" y="1859597"/>
            <a:ext cx="38503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02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流程图: 文档 4"/>
          <p:cNvSpPr/>
          <p:nvPr/>
        </p:nvSpPr>
        <p:spPr>
          <a:xfrm flipH="1" flipV="1">
            <a:off x="-11016" y="4667522"/>
            <a:ext cx="12203016" cy="219045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0852"/>
              <a:gd name="connsiteX1-3" fmla="*/ 21600 w 21600"/>
              <a:gd name="connsiteY1-4" fmla="*/ 0 h 20852"/>
              <a:gd name="connsiteX2-5" fmla="*/ 21600 w 21600"/>
              <a:gd name="connsiteY2-6" fmla="*/ 10943 h 20852"/>
              <a:gd name="connsiteX3-7" fmla="*/ 0 w 21600"/>
              <a:gd name="connsiteY3-8" fmla="*/ 20172 h 20852"/>
              <a:gd name="connsiteX4-9" fmla="*/ 0 w 21600"/>
              <a:gd name="connsiteY4-10" fmla="*/ 0 h 20852"/>
              <a:gd name="connsiteX0-11" fmla="*/ 0 w 21600"/>
              <a:gd name="connsiteY0-12" fmla="*/ 0 h 22400"/>
              <a:gd name="connsiteX1-13" fmla="*/ 21600 w 21600"/>
              <a:gd name="connsiteY1-14" fmla="*/ 0 h 22400"/>
              <a:gd name="connsiteX2-15" fmla="*/ 21600 w 21600"/>
              <a:gd name="connsiteY2-16" fmla="*/ 10943 h 22400"/>
              <a:gd name="connsiteX3-17" fmla="*/ 0 w 21600"/>
              <a:gd name="connsiteY3-18" fmla="*/ 20172 h 22400"/>
              <a:gd name="connsiteX4-19" fmla="*/ 0 w 21600"/>
              <a:gd name="connsiteY4-20" fmla="*/ 0 h 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2400">
                <a:moveTo>
                  <a:pt x="0" y="0"/>
                </a:moveTo>
                <a:lnTo>
                  <a:pt x="21600" y="0"/>
                </a:lnTo>
                <a:lnTo>
                  <a:pt x="21600" y="10943"/>
                </a:lnTo>
                <a:cubicBezTo>
                  <a:pt x="10800" y="10943"/>
                  <a:pt x="10624" y="28464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文档 8"/>
          <p:cNvSpPr/>
          <p:nvPr/>
        </p:nvSpPr>
        <p:spPr>
          <a:xfrm flipV="1">
            <a:off x="-11016" y="5389726"/>
            <a:ext cx="12214315" cy="14682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33263"/>
              <a:gd name="connsiteX1-3" fmla="*/ 21600 w 21600"/>
              <a:gd name="connsiteY1-4" fmla="*/ 0 h 33263"/>
              <a:gd name="connsiteX2-5" fmla="*/ 21600 w 21600"/>
              <a:gd name="connsiteY2-6" fmla="*/ 17322 h 33263"/>
              <a:gd name="connsiteX3-7" fmla="*/ 0 w 21600"/>
              <a:gd name="connsiteY3-8" fmla="*/ 20172 h 33263"/>
              <a:gd name="connsiteX4-9" fmla="*/ 0 w 21600"/>
              <a:gd name="connsiteY4-10" fmla="*/ 0 h 33263"/>
              <a:gd name="connsiteX0-11" fmla="*/ 0 w 21600"/>
              <a:gd name="connsiteY0-12" fmla="*/ 0 h 31049"/>
              <a:gd name="connsiteX1-13" fmla="*/ 21600 w 21600"/>
              <a:gd name="connsiteY1-14" fmla="*/ 0 h 31049"/>
              <a:gd name="connsiteX2-15" fmla="*/ 21600 w 21600"/>
              <a:gd name="connsiteY2-16" fmla="*/ 17322 h 31049"/>
              <a:gd name="connsiteX3-17" fmla="*/ 0 w 21600"/>
              <a:gd name="connsiteY3-18" fmla="*/ 20172 h 31049"/>
              <a:gd name="connsiteX4-19" fmla="*/ 0 w 21600"/>
              <a:gd name="connsiteY4-20" fmla="*/ 0 h 31049"/>
              <a:gd name="connsiteX0-21" fmla="*/ 0 w 21600"/>
              <a:gd name="connsiteY0-22" fmla="*/ 0 h 32021"/>
              <a:gd name="connsiteX1-23" fmla="*/ 21600 w 21600"/>
              <a:gd name="connsiteY1-24" fmla="*/ 0 h 32021"/>
              <a:gd name="connsiteX2-25" fmla="*/ 21600 w 21600"/>
              <a:gd name="connsiteY2-26" fmla="*/ 17322 h 32021"/>
              <a:gd name="connsiteX3-27" fmla="*/ 0 w 21600"/>
              <a:gd name="connsiteY3-28" fmla="*/ 20172 h 32021"/>
              <a:gd name="connsiteX4-29" fmla="*/ 0 w 21600"/>
              <a:gd name="connsiteY4-30" fmla="*/ 0 h 32021"/>
              <a:gd name="connsiteX0-31" fmla="*/ 0 w 21600"/>
              <a:gd name="connsiteY0-32" fmla="*/ 0 h 31634"/>
              <a:gd name="connsiteX1-33" fmla="*/ 21600 w 21600"/>
              <a:gd name="connsiteY1-34" fmla="*/ 0 h 31634"/>
              <a:gd name="connsiteX2-35" fmla="*/ 21600 w 21600"/>
              <a:gd name="connsiteY2-36" fmla="*/ 17322 h 31634"/>
              <a:gd name="connsiteX3-37" fmla="*/ 0 w 21600"/>
              <a:gd name="connsiteY3-38" fmla="*/ 20172 h 31634"/>
              <a:gd name="connsiteX4-39" fmla="*/ 0 w 21600"/>
              <a:gd name="connsiteY4-40" fmla="*/ 0 h 31634"/>
              <a:gd name="connsiteX0-41" fmla="*/ 0 w 21600"/>
              <a:gd name="connsiteY0-42" fmla="*/ 0 h 30297"/>
              <a:gd name="connsiteX1-43" fmla="*/ 21600 w 21600"/>
              <a:gd name="connsiteY1-44" fmla="*/ 0 h 30297"/>
              <a:gd name="connsiteX2-45" fmla="*/ 21580 w 21600"/>
              <a:gd name="connsiteY2-46" fmla="*/ 7902 h 30297"/>
              <a:gd name="connsiteX3-47" fmla="*/ 0 w 21600"/>
              <a:gd name="connsiteY3-48" fmla="*/ 20172 h 30297"/>
              <a:gd name="connsiteX4-49" fmla="*/ 0 w 21600"/>
              <a:gd name="connsiteY4-50" fmla="*/ 0 h 30297"/>
              <a:gd name="connsiteX0-51" fmla="*/ 0 w 21600"/>
              <a:gd name="connsiteY0-52" fmla="*/ 0 h 31230"/>
              <a:gd name="connsiteX1-53" fmla="*/ 21600 w 21600"/>
              <a:gd name="connsiteY1-54" fmla="*/ 0 h 31230"/>
              <a:gd name="connsiteX2-55" fmla="*/ 21580 w 21600"/>
              <a:gd name="connsiteY2-56" fmla="*/ 14723 h 31230"/>
              <a:gd name="connsiteX3-57" fmla="*/ 0 w 21600"/>
              <a:gd name="connsiteY3-58" fmla="*/ 20172 h 31230"/>
              <a:gd name="connsiteX4-59" fmla="*/ 0 w 21600"/>
              <a:gd name="connsiteY4-60" fmla="*/ 0 h 31230"/>
              <a:gd name="connsiteX0-61" fmla="*/ 0 w 21602"/>
              <a:gd name="connsiteY0-62" fmla="*/ 0 h 31378"/>
              <a:gd name="connsiteX1-63" fmla="*/ 21600 w 21602"/>
              <a:gd name="connsiteY1-64" fmla="*/ 0 h 31378"/>
              <a:gd name="connsiteX2-65" fmla="*/ 21600 w 21602"/>
              <a:gd name="connsiteY2-66" fmla="*/ 15697 h 31378"/>
              <a:gd name="connsiteX3-67" fmla="*/ 0 w 21602"/>
              <a:gd name="connsiteY3-68" fmla="*/ 20172 h 31378"/>
              <a:gd name="connsiteX4-69" fmla="*/ 0 w 21602"/>
              <a:gd name="connsiteY4-70" fmla="*/ 0 h 31378"/>
              <a:gd name="connsiteX0-71" fmla="*/ 0 w 21602"/>
              <a:gd name="connsiteY0-72" fmla="*/ 0 h 26406"/>
              <a:gd name="connsiteX1-73" fmla="*/ 21600 w 21602"/>
              <a:gd name="connsiteY1-74" fmla="*/ 0 h 26406"/>
              <a:gd name="connsiteX2-75" fmla="*/ 21600 w 21602"/>
              <a:gd name="connsiteY2-76" fmla="*/ 15697 h 26406"/>
              <a:gd name="connsiteX3-77" fmla="*/ 0 w 21602"/>
              <a:gd name="connsiteY3-78" fmla="*/ 14195 h 26406"/>
              <a:gd name="connsiteX4-79" fmla="*/ 0 w 21602"/>
              <a:gd name="connsiteY4-80" fmla="*/ 0 h 26406"/>
              <a:gd name="connsiteX0-81" fmla="*/ 0 w 21620"/>
              <a:gd name="connsiteY0-82" fmla="*/ 0 h 44253"/>
              <a:gd name="connsiteX1-83" fmla="*/ 21600 w 21620"/>
              <a:gd name="connsiteY1-84" fmla="*/ 0 h 44253"/>
              <a:gd name="connsiteX2-85" fmla="*/ 21620 w 21620"/>
              <a:gd name="connsiteY2-86" fmla="*/ 44253 h 44253"/>
              <a:gd name="connsiteX3-87" fmla="*/ 0 w 21620"/>
              <a:gd name="connsiteY3-88" fmla="*/ 14195 h 44253"/>
              <a:gd name="connsiteX4-89" fmla="*/ 0 w 21620"/>
              <a:gd name="connsiteY4-90" fmla="*/ 0 h 44253"/>
              <a:gd name="connsiteX0-91" fmla="*/ 0 w 21620"/>
              <a:gd name="connsiteY0-92" fmla="*/ 0 h 44253"/>
              <a:gd name="connsiteX1-93" fmla="*/ 21600 w 21620"/>
              <a:gd name="connsiteY1-94" fmla="*/ 0 h 44253"/>
              <a:gd name="connsiteX2-95" fmla="*/ 21620 w 21620"/>
              <a:gd name="connsiteY2-96" fmla="*/ 44253 h 44253"/>
              <a:gd name="connsiteX3-97" fmla="*/ 0 w 21620"/>
              <a:gd name="connsiteY3-98" fmla="*/ 14195 h 44253"/>
              <a:gd name="connsiteX4-99" fmla="*/ 0 w 21620"/>
              <a:gd name="connsiteY4-100" fmla="*/ 0 h 44253"/>
              <a:gd name="connsiteX0-101" fmla="*/ 0 w 21620"/>
              <a:gd name="connsiteY0-102" fmla="*/ 0 h 44253"/>
              <a:gd name="connsiteX1-103" fmla="*/ 21600 w 21620"/>
              <a:gd name="connsiteY1-104" fmla="*/ 0 h 44253"/>
              <a:gd name="connsiteX2-105" fmla="*/ 21620 w 21620"/>
              <a:gd name="connsiteY2-106" fmla="*/ 44253 h 44253"/>
              <a:gd name="connsiteX3-107" fmla="*/ 0 w 21620"/>
              <a:gd name="connsiteY3-108" fmla="*/ 14195 h 44253"/>
              <a:gd name="connsiteX4-109" fmla="*/ 0 w 21620"/>
              <a:gd name="connsiteY4-110" fmla="*/ 0 h 44253"/>
              <a:gd name="connsiteX0-111" fmla="*/ 0 w 21620"/>
              <a:gd name="connsiteY0-112" fmla="*/ 0 h 44253"/>
              <a:gd name="connsiteX1-113" fmla="*/ 21600 w 21620"/>
              <a:gd name="connsiteY1-114" fmla="*/ 0 h 44253"/>
              <a:gd name="connsiteX2-115" fmla="*/ 21620 w 21620"/>
              <a:gd name="connsiteY2-116" fmla="*/ 44253 h 44253"/>
              <a:gd name="connsiteX3-117" fmla="*/ 0 w 21620"/>
              <a:gd name="connsiteY3-118" fmla="*/ 14195 h 44253"/>
              <a:gd name="connsiteX4-119" fmla="*/ 0 w 21620"/>
              <a:gd name="connsiteY4-120" fmla="*/ 0 h 44253"/>
              <a:gd name="connsiteX0-121" fmla="*/ 0 w 21620"/>
              <a:gd name="connsiteY0-122" fmla="*/ 0 h 44253"/>
              <a:gd name="connsiteX1-123" fmla="*/ 21600 w 21620"/>
              <a:gd name="connsiteY1-124" fmla="*/ 0 h 44253"/>
              <a:gd name="connsiteX2-125" fmla="*/ 21620 w 21620"/>
              <a:gd name="connsiteY2-126" fmla="*/ 44253 h 44253"/>
              <a:gd name="connsiteX3-127" fmla="*/ 0 w 21620"/>
              <a:gd name="connsiteY3-128" fmla="*/ 14195 h 44253"/>
              <a:gd name="connsiteX4-129" fmla="*/ 0 w 21620"/>
              <a:gd name="connsiteY4-130" fmla="*/ 0 h 44253"/>
              <a:gd name="connsiteX0-131" fmla="*/ 0 w 21620"/>
              <a:gd name="connsiteY0-132" fmla="*/ 0 h 44253"/>
              <a:gd name="connsiteX1-133" fmla="*/ 21600 w 21620"/>
              <a:gd name="connsiteY1-134" fmla="*/ 0 h 44253"/>
              <a:gd name="connsiteX2-135" fmla="*/ 21620 w 21620"/>
              <a:gd name="connsiteY2-136" fmla="*/ 44253 h 44253"/>
              <a:gd name="connsiteX3-137" fmla="*/ 0 w 21620"/>
              <a:gd name="connsiteY3-138" fmla="*/ 14195 h 44253"/>
              <a:gd name="connsiteX4-139" fmla="*/ 0 w 21620"/>
              <a:gd name="connsiteY4-140" fmla="*/ 0 h 44253"/>
              <a:gd name="connsiteX0-141" fmla="*/ 0 w 21620"/>
              <a:gd name="connsiteY0-142" fmla="*/ 0 h 44253"/>
              <a:gd name="connsiteX1-143" fmla="*/ 21600 w 21620"/>
              <a:gd name="connsiteY1-144" fmla="*/ 0 h 44253"/>
              <a:gd name="connsiteX2-145" fmla="*/ 21620 w 21620"/>
              <a:gd name="connsiteY2-146" fmla="*/ 44253 h 44253"/>
              <a:gd name="connsiteX3-147" fmla="*/ 0 w 21620"/>
              <a:gd name="connsiteY3-148" fmla="*/ 14195 h 44253"/>
              <a:gd name="connsiteX4-149" fmla="*/ 0 w 21620"/>
              <a:gd name="connsiteY4-150" fmla="*/ 0 h 442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0" h="44253">
                <a:moveTo>
                  <a:pt x="0" y="0"/>
                </a:moveTo>
                <a:lnTo>
                  <a:pt x="21600" y="0"/>
                </a:lnTo>
                <a:cubicBezTo>
                  <a:pt x="21593" y="2634"/>
                  <a:pt x="21627" y="41619"/>
                  <a:pt x="21620" y="44253"/>
                </a:cubicBezTo>
                <a:cubicBezTo>
                  <a:pt x="14174" y="-8203"/>
                  <a:pt x="15500" y="72075"/>
                  <a:pt x="0" y="14195"/>
                </a:cubicBezTo>
                <a:lnTo>
                  <a:pt x="0" y="0"/>
                </a:lnTo>
                <a:close/>
              </a:path>
            </a:pathLst>
          </a:custGeom>
          <a:solidFill>
            <a:srgbClr val="96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 rot="16200000">
            <a:off x="10166648" y="-126609"/>
            <a:ext cx="1831715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331207" y="2214390"/>
            <a:ext cx="178104" cy="1077498"/>
          </a:xfrm>
          <a:prstGeom prst="line">
            <a:avLst/>
          </a:prstGeom>
          <a:ln w="34925">
            <a:solidFill>
              <a:srgbClr val="BC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/>
          <p:cNvSpPr/>
          <p:nvPr/>
        </p:nvSpPr>
        <p:spPr>
          <a:xfrm rot="13264744">
            <a:off x="6781704" y="3932077"/>
            <a:ext cx="5987581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>
            <a:off x="352542" y="3660396"/>
            <a:ext cx="11589739" cy="13467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7360" y="3582670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033520" y="3582670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19132" y="3582670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138160" y="3582670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586720" y="3582670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2878" y="1245739"/>
            <a:ext cx="257122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第一次小组会议</a:t>
            </a:r>
          </a:p>
          <a:p>
            <a:pPr algn="ctr"/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Teyvant.1.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0</a:t>
            </a:r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.0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  <a:sym typeface="+mn-ea"/>
            </a:endParaRPr>
          </a:p>
          <a:p>
            <a:pPr algn="ctr"/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Teyvant.1.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1</a:t>
            </a:r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.0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99038" y="2371143"/>
            <a:ext cx="257122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国庆期间组员提交PERSONALWORK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86183" y="4559867"/>
            <a:ext cx="25681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半期汇报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05211" y="5304862"/>
            <a:ext cx="256815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各组进行演示、分享、讨论。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452238" y="2231933"/>
            <a:ext cx="25712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第三次小组会议</a:t>
            </a:r>
          </a:p>
          <a:p>
            <a:pPr algn="ctr"/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Teyvant.1.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4</a:t>
            </a:r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2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636013" y="3582670"/>
            <a:ext cx="302260" cy="30226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03064" y="1400936"/>
            <a:ext cx="256815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第二次小组会议</a:t>
            </a:r>
          </a:p>
          <a:p>
            <a:pPr algn="ctr"/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Teyvant.1.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.0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879600" y="2231933"/>
            <a:ext cx="0" cy="1273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176286" y="3210560"/>
            <a:ext cx="0" cy="2946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470262" y="3982720"/>
            <a:ext cx="0" cy="477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778843" y="2231933"/>
            <a:ext cx="0" cy="12732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292684" y="3982720"/>
            <a:ext cx="0" cy="125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0741243" y="3134360"/>
            <a:ext cx="0" cy="3708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84830" y="309880"/>
            <a:ext cx="6022340" cy="917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0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第一次会议内容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67305" y="5741035"/>
            <a:ext cx="186309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b="1" dirty="0">
                <a:solidFill>
                  <a:schemeClr val="bg1">
                    <a:lumMod val="75000"/>
                  </a:schemeClr>
                </a:solidFill>
              </a:rPr>
              <a:t>第一次小组会议照片</a:t>
            </a:r>
          </a:p>
        </p:txBody>
      </p:sp>
      <p:sp>
        <p:nvSpPr>
          <p:cNvPr id="8" name="椭圆 7"/>
          <p:cNvSpPr/>
          <p:nvPr/>
        </p:nvSpPr>
        <p:spPr>
          <a:xfrm>
            <a:off x="1147869" y="6098201"/>
            <a:ext cx="50800" cy="50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4984753" y="-510155"/>
            <a:ext cx="2222494" cy="744508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897944" y="2996877"/>
            <a:ext cx="126417" cy="1264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6032012" y="3605878"/>
            <a:ext cx="683046" cy="517792"/>
          </a:xfrm>
          <a:prstGeom prst="rightArrow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64465" y="1227455"/>
            <a:ext cx="6668770" cy="43091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24370" y="1227455"/>
            <a:ext cx="4712335" cy="36061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OSwiaGRpZCI6ImY2MDk2Y2I0N2ZmZWVlMzkxMzcwZGU2MDY2YzcyMWY3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商务3">
      <a:majorFont>
        <a:latin typeface="思源黑体 CN Heavy"/>
        <a:ea typeface="思源黑体 CN Heavy"/>
        <a:cs typeface=""/>
      </a:majorFont>
      <a:minorFont>
        <a:latin typeface="方正黑体简体"/>
        <a:ea typeface="方正黑体简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669</Words>
  <Application>Microsoft Office PowerPoint</Application>
  <PresentationFormat>宽屏</PresentationFormat>
  <Paragraphs>136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华文楷体</vt:lpstr>
      <vt:lpstr>Arial</vt:lpstr>
      <vt:lpstr>Calibri</vt:lpstr>
      <vt:lpstr>方正黑体简体</vt:lpstr>
      <vt:lpstr>思源黑体 CN Heavy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宇博</dc:creator>
  <cp:lastModifiedBy>l z</cp:lastModifiedBy>
  <cp:revision>99</cp:revision>
  <dcterms:created xsi:type="dcterms:W3CDTF">2021-04-26T03:33:00Z</dcterms:created>
  <dcterms:modified xsi:type="dcterms:W3CDTF">2023-11-27T07:53:54Z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KSOTemplateUUID">
    <vt:lpwstr>v1.0_mb_4vgGz2+RhSILbAu3GJ8ekg==</vt:lpwstr>
  </property>
  <property fmtid="{D5CDD505-2E9C-101B-9397-08002B2CF9AE}" pid="4" name="ICV">
    <vt:lpwstr>F72FBAB0998841C69AF2DDFFF84C558A_11</vt:lpwstr>
  </property>
</Properties>
</file>